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3"/>
  </p:notesMasterIdLst>
  <p:sldIdLst>
    <p:sldId id="256" r:id="rId2"/>
    <p:sldId id="265" r:id="rId3"/>
    <p:sldId id="261" r:id="rId4"/>
    <p:sldId id="706" r:id="rId5"/>
    <p:sldId id="705" r:id="rId6"/>
    <p:sldId id="260" r:id="rId7"/>
    <p:sldId id="678" r:id="rId8"/>
    <p:sldId id="264" r:id="rId9"/>
    <p:sldId id="263" r:id="rId10"/>
    <p:sldId id="718" r:id="rId11"/>
    <p:sldId id="709" r:id="rId12"/>
    <p:sldId id="259" r:id="rId13"/>
    <p:sldId id="258" r:id="rId14"/>
    <p:sldId id="262" r:id="rId15"/>
    <p:sldId id="719" r:id="rId16"/>
    <p:sldId id="269" r:id="rId17"/>
    <p:sldId id="267" r:id="rId18"/>
    <p:sldId id="272" r:id="rId19"/>
    <p:sldId id="271" r:id="rId20"/>
    <p:sldId id="270" r:id="rId21"/>
    <p:sldId id="7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C6BD4-CFE4-4467-8328-35D336701B37}" v="50" dt="2024-01-31T16:38:08.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6204" autoAdjust="0"/>
  </p:normalViewPr>
  <p:slideViewPr>
    <p:cSldViewPr snapToGrid="0">
      <p:cViewPr varScale="1">
        <p:scale>
          <a:sx n="88" d="100"/>
          <a:sy n="88" d="100"/>
        </p:scale>
        <p:origin x="2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rys Seguinot-Medina" userId="9c59cda6-9d97-4d57-9e00-a6a2e1f630a8" providerId="ADAL" clId="{D17C6BD4-CFE4-4467-8328-35D336701B37}"/>
    <pc:docChg chg="undo custSel addSld delSld modSld sldOrd">
      <pc:chgData name="Samarys Seguinot-Medina" userId="9c59cda6-9d97-4d57-9e00-a6a2e1f630a8" providerId="ADAL" clId="{D17C6BD4-CFE4-4467-8328-35D336701B37}" dt="2024-01-31T17:43:34.797" v="663" actId="27636"/>
      <pc:docMkLst>
        <pc:docMk/>
      </pc:docMkLst>
      <pc:sldChg chg="delSp modSp mod delDesignElem">
        <pc:chgData name="Samarys Seguinot-Medina" userId="9c59cda6-9d97-4d57-9e00-a6a2e1f630a8" providerId="ADAL" clId="{D17C6BD4-CFE4-4467-8328-35D336701B37}" dt="2024-01-31T17:43:34.797" v="663" actId="27636"/>
        <pc:sldMkLst>
          <pc:docMk/>
          <pc:sldMk cId="2525299338" sldId="256"/>
        </pc:sldMkLst>
        <pc:spChg chg="mod">
          <ac:chgData name="Samarys Seguinot-Medina" userId="9c59cda6-9d97-4d57-9e00-a6a2e1f630a8" providerId="ADAL" clId="{D17C6BD4-CFE4-4467-8328-35D336701B37}" dt="2024-01-31T17:43:34.797" v="663" actId="27636"/>
          <ac:spMkLst>
            <pc:docMk/>
            <pc:sldMk cId="2525299338" sldId="256"/>
            <ac:spMk id="2" creationId="{2E8E6025-2559-6612-0CA7-A275E3DD1CB3}"/>
          </ac:spMkLst>
        </pc:spChg>
        <pc:spChg chg="mod">
          <ac:chgData name="Samarys Seguinot-Medina" userId="9c59cda6-9d97-4d57-9e00-a6a2e1f630a8" providerId="ADAL" clId="{D17C6BD4-CFE4-4467-8328-35D336701B37}" dt="2024-01-31T03:03:03.723" v="262" actId="20577"/>
          <ac:spMkLst>
            <pc:docMk/>
            <pc:sldMk cId="2525299338" sldId="256"/>
            <ac:spMk id="3" creationId="{0E0A7B2F-7F1C-33FB-4F26-46A2BEF4CC31}"/>
          </ac:spMkLst>
        </pc:spChg>
        <pc:spChg chg="del">
          <ac:chgData name="Samarys Seguinot-Medina" userId="9c59cda6-9d97-4d57-9e00-a6a2e1f630a8" providerId="ADAL" clId="{D17C6BD4-CFE4-4467-8328-35D336701B37}" dt="2024-01-31T03:01:07.575" v="230"/>
          <ac:spMkLst>
            <pc:docMk/>
            <pc:sldMk cId="2525299338" sldId="256"/>
            <ac:spMk id="8" creationId="{A8DB9CD9-59B1-4D73-BC4C-98796A48EF9B}"/>
          </ac:spMkLst>
        </pc:spChg>
        <pc:spChg chg="del">
          <ac:chgData name="Samarys Seguinot-Medina" userId="9c59cda6-9d97-4d57-9e00-a6a2e1f630a8" providerId="ADAL" clId="{D17C6BD4-CFE4-4467-8328-35D336701B37}" dt="2024-01-31T03:01:07.575" v="230"/>
          <ac:spMkLst>
            <pc:docMk/>
            <pc:sldMk cId="2525299338" sldId="256"/>
            <ac:spMk id="10" creationId="{8874A6A9-41FF-4E33-AFA8-F9F81436A59E}"/>
          </ac:spMkLst>
        </pc:spChg>
        <pc:grpChg chg="del">
          <ac:chgData name="Samarys Seguinot-Medina" userId="9c59cda6-9d97-4d57-9e00-a6a2e1f630a8" providerId="ADAL" clId="{D17C6BD4-CFE4-4467-8328-35D336701B37}" dt="2024-01-31T03:01:07.575" v="230"/>
          <ac:grpSpMkLst>
            <pc:docMk/>
            <pc:sldMk cId="2525299338" sldId="256"/>
            <ac:grpSpMk id="12" creationId="{721D730E-1F97-4071-B143-B05E6D2599BC}"/>
          </ac:grpSpMkLst>
        </pc:grpChg>
      </pc:sldChg>
      <pc:sldChg chg="modSp mod">
        <pc:chgData name="Samarys Seguinot-Medina" userId="9c59cda6-9d97-4d57-9e00-a6a2e1f630a8" providerId="ADAL" clId="{D17C6BD4-CFE4-4467-8328-35D336701B37}" dt="2024-01-31T15:39:18.452" v="271" actId="113"/>
        <pc:sldMkLst>
          <pc:docMk/>
          <pc:sldMk cId="2846776504" sldId="258"/>
        </pc:sldMkLst>
        <pc:spChg chg="mod">
          <ac:chgData name="Samarys Seguinot-Medina" userId="9c59cda6-9d97-4d57-9e00-a6a2e1f630a8" providerId="ADAL" clId="{D17C6BD4-CFE4-4467-8328-35D336701B37}" dt="2024-01-31T03:01:07.575" v="230"/>
          <ac:spMkLst>
            <pc:docMk/>
            <pc:sldMk cId="2846776504" sldId="258"/>
            <ac:spMk id="2" creationId="{3D48BA1A-EB93-1A6F-DFEB-DC2E384CDD3D}"/>
          </ac:spMkLst>
        </pc:spChg>
        <pc:spChg chg="mod">
          <ac:chgData name="Samarys Seguinot-Medina" userId="9c59cda6-9d97-4d57-9e00-a6a2e1f630a8" providerId="ADAL" clId="{D17C6BD4-CFE4-4467-8328-35D336701B37}" dt="2024-01-31T15:39:18.452" v="271" actId="113"/>
          <ac:spMkLst>
            <pc:docMk/>
            <pc:sldMk cId="2846776504" sldId="258"/>
            <ac:spMk id="3" creationId="{A5EDC07A-6CC1-8822-CC56-B630528BB64C}"/>
          </ac:spMkLst>
        </pc:spChg>
      </pc:sldChg>
      <pc:sldChg chg="modSp mod">
        <pc:chgData name="Samarys Seguinot-Medina" userId="9c59cda6-9d97-4d57-9e00-a6a2e1f630a8" providerId="ADAL" clId="{D17C6BD4-CFE4-4467-8328-35D336701B37}" dt="2024-01-31T03:01:07.575" v="230"/>
        <pc:sldMkLst>
          <pc:docMk/>
          <pc:sldMk cId="680401526" sldId="259"/>
        </pc:sldMkLst>
        <pc:spChg chg="mod">
          <ac:chgData name="Samarys Seguinot-Medina" userId="9c59cda6-9d97-4d57-9e00-a6a2e1f630a8" providerId="ADAL" clId="{D17C6BD4-CFE4-4467-8328-35D336701B37}" dt="2024-01-31T03:01:07.575" v="230"/>
          <ac:spMkLst>
            <pc:docMk/>
            <pc:sldMk cId="680401526" sldId="259"/>
            <ac:spMk id="2" creationId="{48E849E2-D57E-6E12-64C7-48EFAFA6A952}"/>
          </ac:spMkLst>
        </pc:spChg>
        <pc:picChg chg="mod">
          <ac:chgData name="Samarys Seguinot-Medina" userId="9c59cda6-9d97-4d57-9e00-a6a2e1f630a8" providerId="ADAL" clId="{D17C6BD4-CFE4-4467-8328-35D336701B37}" dt="2024-01-31T02:08:07.251" v="23" actId="1076"/>
          <ac:picMkLst>
            <pc:docMk/>
            <pc:sldMk cId="680401526" sldId="259"/>
            <ac:picMk id="4" creationId="{A2AA24C4-6DD1-FA3F-4EF1-FF66B0F8A450}"/>
          </ac:picMkLst>
        </pc:picChg>
      </pc:sldChg>
      <pc:sldChg chg="modSp mod">
        <pc:chgData name="Samarys Seguinot-Medina" userId="9c59cda6-9d97-4d57-9e00-a6a2e1f630a8" providerId="ADAL" clId="{D17C6BD4-CFE4-4467-8328-35D336701B37}" dt="2024-01-31T03:01:07.575" v="230"/>
        <pc:sldMkLst>
          <pc:docMk/>
          <pc:sldMk cId="526687797" sldId="260"/>
        </pc:sldMkLst>
        <pc:spChg chg="mod">
          <ac:chgData name="Samarys Seguinot-Medina" userId="9c59cda6-9d97-4d57-9e00-a6a2e1f630a8" providerId="ADAL" clId="{D17C6BD4-CFE4-4467-8328-35D336701B37}" dt="2024-01-31T03:01:07.575" v="230"/>
          <ac:spMkLst>
            <pc:docMk/>
            <pc:sldMk cId="526687797" sldId="260"/>
            <ac:spMk id="2" creationId="{633728A9-2BB6-BB71-99A4-7C4FC90DC63D}"/>
          </ac:spMkLst>
        </pc:spChg>
        <pc:spChg chg="mod">
          <ac:chgData name="Samarys Seguinot-Medina" userId="9c59cda6-9d97-4d57-9e00-a6a2e1f630a8" providerId="ADAL" clId="{D17C6BD4-CFE4-4467-8328-35D336701B37}" dt="2024-01-31T03:01:07.575" v="230"/>
          <ac:spMkLst>
            <pc:docMk/>
            <pc:sldMk cId="526687797" sldId="260"/>
            <ac:spMk id="3" creationId="{4135EE81-DF9F-F996-DC8F-9ACA0FB14E87}"/>
          </ac:spMkLst>
        </pc:spChg>
      </pc:sldChg>
      <pc:sldChg chg="modSp mod">
        <pc:chgData name="Samarys Seguinot-Medina" userId="9c59cda6-9d97-4d57-9e00-a6a2e1f630a8" providerId="ADAL" clId="{D17C6BD4-CFE4-4467-8328-35D336701B37}" dt="2024-01-31T15:52:18.025" v="322" actId="255"/>
        <pc:sldMkLst>
          <pc:docMk/>
          <pc:sldMk cId="1766583703" sldId="261"/>
        </pc:sldMkLst>
        <pc:spChg chg="mod">
          <ac:chgData name="Samarys Seguinot-Medina" userId="9c59cda6-9d97-4d57-9e00-a6a2e1f630a8" providerId="ADAL" clId="{D17C6BD4-CFE4-4467-8328-35D336701B37}" dt="2024-01-31T15:52:18.025" v="322" actId="255"/>
          <ac:spMkLst>
            <pc:docMk/>
            <pc:sldMk cId="1766583703" sldId="261"/>
            <ac:spMk id="2" creationId="{EB5793EF-BF30-E6A6-C218-FC91F30B6CF1}"/>
          </ac:spMkLst>
        </pc:spChg>
        <pc:spChg chg="mod">
          <ac:chgData name="Samarys Seguinot-Medina" userId="9c59cda6-9d97-4d57-9e00-a6a2e1f630a8" providerId="ADAL" clId="{D17C6BD4-CFE4-4467-8328-35D336701B37}" dt="2024-01-31T03:01:07.575" v="230"/>
          <ac:spMkLst>
            <pc:docMk/>
            <pc:sldMk cId="1766583703" sldId="261"/>
            <ac:spMk id="3" creationId="{ACECF650-1F56-5ECD-E860-C5CD789943A2}"/>
          </ac:spMkLst>
        </pc:spChg>
      </pc:sldChg>
      <pc:sldChg chg="modSp mod">
        <pc:chgData name="Samarys Seguinot-Medina" userId="9c59cda6-9d97-4d57-9e00-a6a2e1f630a8" providerId="ADAL" clId="{D17C6BD4-CFE4-4467-8328-35D336701B37}" dt="2024-01-31T03:01:07.575" v="230"/>
        <pc:sldMkLst>
          <pc:docMk/>
          <pc:sldMk cId="1858523764" sldId="262"/>
        </pc:sldMkLst>
        <pc:spChg chg="mod">
          <ac:chgData name="Samarys Seguinot-Medina" userId="9c59cda6-9d97-4d57-9e00-a6a2e1f630a8" providerId="ADAL" clId="{D17C6BD4-CFE4-4467-8328-35D336701B37}" dt="2024-01-31T03:01:07.575" v="230"/>
          <ac:spMkLst>
            <pc:docMk/>
            <pc:sldMk cId="1858523764" sldId="262"/>
            <ac:spMk id="2" creationId="{8DB0C55D-C3B0-BB6A-5C69-456E4F9E3D4F}"/>
          </ac:spMkLst>
        </pc:spChg>
        <pc:spChg chg="mod">
          <ac:chgData name="Samarys Seguinot-Medina" userId="9c59cda6-9d97-4d57-9e00-a6a2e1f630a8" providerId="ADAL" clId="{D17C6BD4-CFE4-4467-8328-35D336701B37}" dt="2024-01-31T03:01:07.575" v="230"/>
          <ac:spMkLst>
            <pc:docMk/>
            <pc:sldMk cId="1858523764" sldId="262"/>
            <ac:spMk id="3" creationId="{66ABD733-F229-EA31-025E-C85D793CDB31}"/>
          </ac:spMkLst>
        </pc:spChg>
      </pc:sldChg>
      <pc:sldChg chg="modSp mod">
        <pc:chgData name="Samarys Seguinot-Medina" userId="9c59cda6-9d97-4d57-9e00-a6a2e1f630a8" providerId="ADAL" clId="{D17C6BD4-CFE4-4467-8328-35D336701B37}" dt="2024-01-31T02:06:53.369" v="15" actId="113"/>
        <pc:sldMkLst>
          <pc:docMk/>
          <pc:sldMk cId="2483006437" sldId="263"/>
        </pc:sldMkLst>
        <pc:spChg chg="mod">
          <ac:chgData name="Samarys Seguinot-Medina" userId="9c59cda6-9d97-4d57-9e00-a6a2e1f630a8" providerId="ADAL" clId="{D17C6BD4-CFE4-4467-8328-35D336701B37}" dt="2024-01-31T02:06:53.369" v="15" actId="113"/>
          <ac:spMkLst>
            <pc:docMk/>
            <pc:sldMk cId="2483006437" sldId="263"/>
            <ac:spMk id="2" creationId="{9086808D-A29B-8BCC-D7DC-A48AA3E96554}"/>
          </ac:spMkLst>
        </pc:spChg>
      </pc:sldChg>
      <pc:sldChg chg="addSp delSp modSp mod ord setBg modClrScheme delDesignElem chgLayout">
        <pc:chgData name="Samarys Seguinot-Medina" userId="9c59cda6-9d97-4d57-9e00-a6a2e1f630a8" providerId="ADAL" clId="{D17C6BD4-CFE4-4467-8328-35D336701B37}" dt="2024-01-31T15:49:23.449" v="301"/>
        <pc:sldMkLst>
          <pc:docMk/>
          <pc:sldMk cId="2668484890" sldId="264"/>
        </pc:sldMkLst>
        <pc:spChg chg="mod ord">
          <ac:chgData name="Samarys Seguinot-Medina" userId="9c59cda6-9d97-4d57-9e00-a6a2e1f630a8" providerId="ADAL" clId="{D17C6BD4-CFE4-4467-8328-35D336701B37}" dt="2024-01-31T03:02:06.699" v="236" actId="207"/>
          <ac:spMkLst>
            <pc:docMk/>
            <pc:sldMk cId="2668484890" sldId="264"/>
            <ac:spMk id="2" creationId="{29955BB9-AE01-8316-BE6F-797498382327}"/>
          </ac:spMkLst>
        </pc:spChg>
        <pc:spChg chg="mod ord">
          <ac:chgData name="Samarys Seguinot-Medina" userId="9c59cda6-9d97-4d57-9e00-a6a2e1f630a8" providerId="ADAL" clId="{D17C6BD4-CFE4-4467-8328-35D336701B37}" dt="2024-01-31T03:02:26.187" v="239" actId="255"/>
          <ac:spMkLst>
            <pc:docMk/>
            <pc:sldMk cId="2668484890" sldId="264"/>
            <ac:spMk id="3" creationId="{E5C88C37-FD13-CB6A-4BAC-A1C46EC89E66}"/>
          </ac:spMkLst>
        </pc:spChg>
        <pc:spChg chg="add del">
          <ac:chgData name="Samarys Seguinot-Medina" userId="9c59cda6-9d97-4d57-9e00-a6a2e1f630a8" providerId="ADAL" clId="{D17C6BD4-CFE4-4467-8328-35D336701B37}" dt="2024-01-31T03:00:29.294" v="212" actId="26606"/>
          <ac:spMkLst>
            <pc:docMk/>
            <pc:sldMk cId="2668484890" sldId="264"/>
            <ac:spMk id="7" creationId="{743AA782-23D1-4521-8CAD-47662984AA08}"/>
          </ac:spMkLst>
        </pc:spChg>
        <pc:spChg chg="add del">
          <ac:chgData name="Samarys Seguinot-Medina" userId="9c59cda6-9d97-4d57-9e00-a6a2e1f630a8" providerId="ADAL" clId="{D17C6BD4-CFE4-4467-8328-35D336701B37}" dt="2024-01-31T03:00:29.294" v="212" actId="26606"/>
          <ac:spMkLst>
            <pc:docMk/>
            <pc:sldMk cId="2668484890" sldId="264"/>
            <ac:spMk id="8" creationId="{71877DBC-BB60-40F0-AC93-2ACDBAAE60CE}"/>
          </ac:spMkLst>
        </pc:spChg>
        <pc:spChg chg="add del">
          <ac:chgData name="Samarys Seguinot-Medina" userId="9c59cda6-9d97-4d57-9e00-a6a2e1f630a8" providerId="ADAL" clId="{D17C6BD4-CFE4-4467-8328-35D336701B37}" dt="2024-01-31T03:00:49.362" v="226" actId="26606"/>
          <ac:spMkLst>
            <pc:docMk/>
            <pc:sldMk cId="2668484890" sldId="264"/>
            <ac:spMk id="9" creationId="{45D37F4E-DDB4-456B-97E0-9937730A039F}"/>
          </ac:spMkLst>
        </pc:spChg>
        <pc:spChg chg="add del">
          <ac:chgData name="Samarys Seguinot-Medina" userId="9c59cda6-9d97-4d57-9e00-a6a2e1f630a8" providerId="ADAL" clId="{D17C6BD4-CFE4-4467-8328-35D336701B37}" dt="2024-01-31T03:00:18.960" v="210" actId="26606"/>
          <ac:spMkLst>
            <pc:docMk/>
            <pc:sldMk cId="2668484890" sldId="264"/>
            <ac:spMk id="10" creationId="{F13C74B1-5B17-4795-BED0-7140497B445A}"/>
          </ac:spMkLst>
        </pc:spChg>
        <pc:spChg chg="add del">
          <ac:chgData name="Samarys Seguinot-Medina" userId="9c59cda6-9d97-4d57-9e00-a6a2e1f630a8" providerId="ADAL" clId="{D17C6BD4-CFE4-4467-8328-35D336701B37}" dt="2024-01-31T03:00:31.814" v="214" actId="26606"/>
          <ac:spMkLst>
            <pc:docMk/>
            <pc:sldMk cId="2668484890" sldId="264"/>
            <ac:spMk id="11" creationId="{45D37F4E-DDB4-456B-97E0-9937730A039F}"/>
          </ac:spMkLst>
        </pc:spChg>
        <pc:spChg chg="add del">
          <ac:chgData name="Samarys Seguinot-Medina" userId="9c59cda6-9d97-4d57-9e00-a6a2e1f630a8" providerId="ADAL" clId="{D17C6BD4-CFE4-4467-8328-35D336701B37}" dt="2024-01-31T03:00:18.960" v="210" actId="26606"/>
          <ac:spMkLst>
            <pc:docMk/>
            <pc:sldMk cId="2668484890" sldId="264"/>
            <ac:spMk id="12" creationId="{D4974D33-8DC5-464E-8C6D-BE58F0669C17}"/>
          </ac:spMkLst>
        </pc:spChg>
        <pc:spChg chg="add del">
          <ac:chgData name="Samarys Seguinot-Medina" userId="9c59cda6-9d97-4d57-9e00-a6a2e1f630a8" providerId="ADAL" clId="{D17C6BD4-CFE4-4467-8328-35D336701B37}" dt="2024-01-31T03:00:31.814" v="214" actId="26606"/>
          <ac:spMkLst>
            <pc:docMk/>
            <pc:sldMk cId="2668484890" sldId="264"/>
            <ac:spMk id="13" creationId="{B2DD41CD-8F47-4F56-AD12-4E2FF7696987}"/>
          </ac:spMkLst>
        </pc:spChg>
        <pc:spChg chg="add del">
          <ac:chgData name="Samarys Seguinot-Medina" userId="9c59cda6-9d97-4d57-9e00-a6a2e1f630a8" providerId="ADAL" clId="{D17C6BD4-CFE4-4467-8328-35D336701B37}" dt="2024-01-31T03:00:49.362" v="226" actId="26606"/>
          <ac:spMkLst>
            <pc:docMk/>
            <pc:sldMk cId="2668484890" sldId="264"/>
            <ac:spMk id="14" creationId="{B2DD41CD-8F47-4F56-AD12-4E2FF7696987}"/>
          </ac:spMkLst>
        </pc:spChg>
        <pc:spChg chg="add del">
          <ac:chgData name="Samarys Seguinot-Medina" userId="9c59cda6-9d97-4d57-9e00-a6a2e1f630a8" providerId="ADAL" clId="{D17C6BD4-CFE4-4467-8328-35D336701B37}" dt="2024-01-31T03:01:07.575" v="230"/>
          <ac:spMkLst>
            <pc:docMk/>
            <pc:sldMk cId="2668484890" sldId="264"/>
            <ac:spMk id="16" creationId="{743AA782-23D1-4521-8CAD-47662984AA08}"/>
          </ac:spMkLst>
        </pc:spChg>
        <pc:spChg chg="add del">
          <ac:chgData name="Samarys Seguinot-Medina" userId="9c59cda6-9d97-4d57-9e00-a6a2e1f630a8" providerId="ADAL" clId="{D17C6BD4-CFE4-4467-8328-35D336701B37}" dt="2024-01-31T03:01:07.575" v="230"/>
          <ac:spMkLst>
            <pc:docMk/>
            <pc:sldMk cId="2668484890" sldId="264"/>
            <ac:spMk id="18" creationId="{71877DBC-BB60-40F0-AC93-2ACDBAAE60CE}"/>
          </ac:spMkLst>
        </pc:spChg>
        <pc:spChg chg="add del">
          <ac:chgData name="Samarys Seguinot-Medina" userId="9c59cda6-9d97-4d57-9e00-a6a2e1f630a8" providerId="ADAL" clId="{D17C6BD4-CFE4-4467-8328-35D336701B37}" dt="2024-01-31T03:01:26.231" v="232" actId="26606"/>
          <ac:spMkLst>
            <pc:docMk/>
            <pc:sldMk cId="2668484890" sldId="264"/>
            <ac:spMk id="19" creationId="{03AF1C04-3FEF-41BD-BB84-2F263765BEBC}"/>
          </ac:spMkLst>
        </pc:spChg>
        <pc:spChg chg="add del">
          <ac:chgData name="Samarys Seguinot-Medina" userId="9c59cda6-9d97-4d57-9e00-a6a2e1f630a8" providerId="ADAL" clId="{D17C6BD4-CFE4-4467-8328-35D336701B37}" dt="2024-01-31T03:00:41.496" v="220" actId="26606"/>
          <ac:spMkLst>
            <pc:docMk/>
            <pc:sldMk cId="2668484890" sldId="264"/>
            <ac:spMk id="21" creationId="{3ECBE1F1-D69B-4AFA-ABD5-8E41720EF6DE}"/>
          </ac:spMkLst>
        </pc:spChg>
        <pc:spChg chg="add del">
          <ac:chgData name="Samarys Seguinot-Medina" userId="9c59cda6-9d97-4d57-9e00-a6a2e1f630a8" providerId="ADAL" clId="{D17C6BD4-CFE4-4467-8328-35D336701B37}" dt="2024-01-31T03:00:41.496" v="220" actId="26606"/>
          <ac:spMkLst>
            <pc:docMk/>
            <pc:sldMk cId="2668484890" sldId="264"/>
            <ac:spMk id="22" creationId="{603A6265-E10C-4B85-9C20-E75FCAF9CC63}"/>
          </ac:spMkLst>
        </pc:spChg>
        <pc:grpChg chg="add del">
          <ac:chgData name="Samarys Seguinot-Medina" userId="9c59cda6-9d97-4d57-9e00-a6a2e1f630a8" providerId="ADAL" clId="{D17C6BD4-CFE4-4467-8328-35D336701B37}" dt="2024-01-31T03:00:35.789" v="218" actId="26606"/>
          <ac:grpSpMkLst>
            <pc:docMk/>
            <pc:sldMk cId="2668484890" sldId="264"/>
            <ac:grpSpMk id="17" creationId="{8CE57D37-C2D0-066B-1AE3-6F4244344F27}"/>
          </ac:grpSpMkLst>
        </pc:grpChg>
        <pc:grpChg chg="add del">
          <ac:chgData name="Samarys Seguinot-Medina" userId="9c59cda6-9d97-4d57-9e00-a6a2e1f630a8" providerId="ADAL" clId="{D17C6BD4-CFE4-4467-8328-35D336701B37}" dt="2024-01-31T03:01:26.231" v="232" actId="26606"/>
          <ac:grpSpMkLst>
            <pc:docMk/>
            <pc:sldMk cId="2668484890" sldId="264"/>
            <ac:grpSpMk id="20" creationId="{E27AF472-EAE3-4572-AB69-B92BD10DBC6D}"/>
          </ac:grpSpMkLst>
        </pc:grpChg>
        <pc:grpChg chg="add del">
          <ac:chgData name="Samarys Seguinot-Medina" userId="9c59cda6-9d97-4d57-9e00-a6a2e1f630a8" providerId="ADAL" clId="{D17C6BD4-CFE4-4467-8328-35D336701B37}" dt="2024-01-31T03:01:26.231" v="232" actId="26606"/>
          <ac:grpSpMkLst>
            <pc:docMk/>
            <pc:sldMk cId="2668484890" sldId="264"/>
            <ac:grpSpMk id="28" creationId="{2DD5E267-EB6F-47DF-ABEF-2C1BED44DAC6}"/>
          </ac:grpSpMkLst>
        </pc:grpChg>
        <pc:grpChg chg="add del">
          <ac:chgData name="Samarys Seguinot-Medina" userId="9c59cda6-9d97-4d57-9e00-a6a2e1f630a8" providerId="ADAL" clId="{D17C6BD4-CFE4-4467-8328-35D336701B37}" dt="2024-01-31T03:01:26.231" v="232" actId="26606"/>
          <ac:grpSpMkLst>
            <pc:docMk/>
            <pc:sldMk cId="2668484890" sldId="264"/>
            <ac:grpSpMk id="31" creationId="{66828D02-A05D-412B-9F20-B68E970B9FC2}"/>
          </ac:grpSpMkLst>
        </pc:grpChg>
        <pc:picChg chg="add mod ord">
          <ac:chgData name="Samarys Seguinot-Medina" userId="9c59cda6-9d97-4d57-9e00-a6a2e1f630a8" providerId="ADAL" clId="{D17C6BD4-CFE4-4467-8328-35D336701B37}" dt="2024-01-31T03:01:26.231" v="232" actId="26606"/>
          <ac:picMkLst>
            <pc:docMk/>
            <pc:sldMk cId="2668484890" sldId="264"/>
            <ac:picMk id="5" creationId="{075CF4FF-9FFE-DFA8-DADA-2B260DE434C9}"/>
          </ac:picMkLst>
        </pc:picChg>
        <pc:cxnChg chg="add del">
          <ac:chgData name="Samarys Seguinot-Medina" userId="9c59cda6-9d97-4d57-9e00-a6a2e1f630a8" providerId="ADAL" clId="{D17C6BD4-CFE4-4467-8328-35D336701B37}" dt="2024-01-31T03:00:33.928" v="216" actId="26606"/>
          <ac:cxnSpMkLst>
            <pc:docMk/>
            <pc:sldMk cId="2668484890" sldId="264"/>
            <ac:cxnSpMk id="15" creationId="{1503BFE4-729B-D9D0-C17B-501E6AF1127A}"/>
          </ac:cxnSpMkLst>
        </pc:cxnChg>
      </pc:sldChg>
      <pc:sldChg chg="modSp mod">
        <pc:chgData name="Samarys Seguinot-Medina" userId="9c59cda6-9d97-4d57-9e00-a6a2e1f630a8" providerId="ADAL" clId="{D17C6BD4-CFE4-4467-8328-35D336701B37}" dt="2024-01-31T15:52:09.215" v="321" actId="255"/>
        <pc:sldMkLst>
          <pc:docMk/>
          <pc:sldMk cId="3176417537" sldId="265"/>
        </pc:sldMkLst>
        <pc:spChg chg="mod">
          <ac:chgData name="Samarys Seguinot-Medina" userId="9c59cda6-9d97-4d57-9e00-a6a2e1f630a8" providerId="ADAL" clId="{D17C6BD4-CFE4-4467-8328-35D336701B37}" dt="2024-01-31T15:52:09.215" v="321" actId="255"/>
          <ac:spMkLst>
            <pc:docMk/>
            <pc:sldMk cId="3176417537" sldId="265"/>
            <ac:spMk id="2" creationId="{30C9CB36-A047-B7ED-4378-D890F1D0AE02}"/>
          </ac:spMkLst>
        </pc:spChg>
        <pc:spChg chg="mod">
          <ac:chgData name="Samarys Seguinot-Medina" userId="9c59cda6-9d97-4d57-9e00-a6a2e1f630a8" providerId="ADAL" clId="{D17C6BD4-CFE4-4467-8328-35D336701B37}" dt="2024-01-31T15:34:26.493" v="264" actId="207"/>
          <ac:spMkLst>
            <pc:docMk/>
            <pc:sldMk cId="3176417537" sldId="265"/>
            <ac:spMk id="3" creationId="{DABA3215-F32E-A971-AFCD-A5BF07EA1D4E}"/>
          </ac:spMkLst>
        </pc:spChg>
      </pc:sldChg>
      <pc:sldChg chg="modSp del mod">
        <pc:chgData name="Samarys Seguinot-Medina" userId="9c59cda6-9d97-4d57-9e00-a6a2e1f630a8" providerId="ADAL" clId="{D17C6BD4-CFE4-4467-8328-35D336701B37}" dt="2024-01-31T16:06:09.685" v="418" actId="2696"/>
        <pc:sldMkLst>
          <pc:docMk/>
          <pc:sldMk cId="4285418892" sldId="266"/>
        </pc:sldMkLst>
        <pc:spChg chg="mod">
          <ac:chgData name="Samarys Seguinot-Medina" userId="9c59cda6-9d97-4d57-9e00-a6a2e1f630a8" providerId="ADAL" clId="{D17C6BD4-CFE4-4467-8328-35D336701B37}" dt="2024-01-31T02:07:53.198" v="18" actId="207"/>
          <ac:spMkLst>
            <pc:docMk/>
            <pc:sldMk cId="4285418892" sldId="266"/>
            <ac:spMk id="2" creationId="{18F45186-8742-0260-D5C8-E9A008FC2181}"/>
          </ac:spMkLst>
        </pc:spChg>
        <pc:spChg chg="mod">
          <ac:chgData name="Samarys Seguinot-Medina" userId="9c59cda6-9d97-4d57-9e00-a6a2e1f630a8" providerId="ADAL" clId="{D17C6BD4-CFE4-4467-8328-35D336701B37}" dt="2024-01-31T15:37:31.498" v="267" actId="207"/>
          <ac:spMkLst>
            <pc:docMk/>
            <pc:sldMk cId="4285418892" sldId="266"/>
            <ac:spMk id="3" creationId="{1285E7F4-F299-CE32-49C2-1D051A7E0162}"/>
          </ac:spMkLst>
        </pc:spChg>
      </pc:sldChg>
      <pc:sldChg chg="modSp new mod ord">
        <pc:chgData name="Samarys Seguinot-Medina" userId="9c59cda6-9d97-4d57-9e00-a6a2e1f630a8" providerId="ADAL" clId="{D17C6BD4-CFE4-4467-8328-35D336701B37}" dt="2024-01-31T16:40:39.455" v="659" actId="1076"/>
        <pc:sldMkLst>
          <pc:docMk/>
          <pc:sldMk cId="2319773810" sldId="267"/>
        </pc:sldMkLst>
        <pc:spChg chg="mod">
          <ac:chgData name="Samarys Seguinot-Medina" userId="9c59cda6-9d97-4d57-9e00-a6a2e1f630a8" providerId="ADAL" clId="{D17C6BD4-CFE4-4467-8328-35D336701B37}" dt="2024-01-31T03:01:07.575" v="230"/>
          <ac:spMkLst>
            <pc:docMk/>
            <pc:sldMk cId="2319773810" sldId="267"/>
            <ac:spMk id="2" creationId="{55E9E630-2E78-0B4A-4E4C-0648ADE19DD3}"/>
          </ac:spMkLst>
        </pc:spChg>
        <pc:spChg chg="mod">
          <ac:chgData name="Samarys Seguinot-Medina" userId="9c59cda6-9d97-4d57-9e00-a6a2e1f630a8" providerId="ADAL" clId="{D17C6BD4-CFE4-4467-8328-35D336701B37}" dt="2024-01-31T16:40:39.455" v="659" actId="1076"/>
          <ac:spMkLst>
            <pc:docMk/>
            <pc:sldMk cId="2319773810" sldId="267"/>
            <ac:spMk id="3" creationId="{B832C143-D2C8-9E4E-4085-4E6DD63E110C}"/>
          </ac:spMkLst>
        </pc:spChg>
      </pc:sldChg>
      <pc:sldChg chg="modSp new del mod ord">
        <pc:chgData name="Samarys Seguinot-Medina" userId="9c59cda6-9d97-4d57-9e00-a6a2e1f630a8" providerId="ADAL" clId="{D17C6BD4-CFE4-4467-8328-35D336701B37}" dt="2024-01-31T16:06:36.067" v="419" actId="2696"/>
        <pc:sldMkLst>
          <pc:docMk/>
          <pc:sldMk cId="159674413" sldId="268"/>
        </pc:sldMkLst>
        <pc:spChg chg="mod">
          <ac:chgData name="Samarys Seguinot-Medina" userId="9c59cda6-9d97-4d57-9e00-a6a2e1f630a8" providerId="ADAL" clId="{D17C6BD4-CFE4-4467-8328-35D336701B37}" dt="2024-01-31T03:01:07.575" v="230"/>
          <ac:spMkLst>
            <pc:docMk/>
            <pc:sldMk cId="159674413" sldId="268"/>
            <ac:spMk id="2" creationId="{B2EC608A-0468-DFD9-8440-F6DB15069405}"/>
          </ac:spMkLst>
        </pc:spChg>
        <pc:spChg chg="mod">
          <ac:chgData name="Samarys Seguinot-Medina" userId="9c59cda6-9d97-4d57-9e00-a6a2e1f630a8" providerId="ADAL" clId="{D17C6BD4-CFE4-4467-8328-35D336701B37}" dt="2024-01-31T03:01:07.575" v="230"/>
          <ac:spMkLst>
            <pc:docMk/>
            <pc:sldMk cId="159674413" sldId="268"/>
            <ac:spMk id="3" creationId="{E24F97CA-3D8A-1488-C8EE-09A1DE396E71}"/>
          </ac:spMkLst>
        </pc:spChg>
      </pc:sldChg>
      <pc:sldChg chg="modSp new del mod">
        <pc:chgData name="Samarys Seguinot-Medina" userId="9c59cda6-9d97-4d57-9e00-a6a2e1f630a8" providerId="ADAL" clId="{D17C6BD4-CFE4-4467-8328-35D336701B37}" dt="2024-01-31T02:16:37.312" v="66" actId="2696"/>
        <pc:sldMkLst>
          <pc:docMk/>
          <pc:sldMk cId="218790798" sldId="269"/>
        </pc:sldMkLst>
        <pc:spChg chg="mod">
          <ac:chgData name="Samarys Seguinot-Medina" userId="9c59cda6-9d97-4d57-9e00-a6a2e1f630a8" providerId="ADAL" clId="{D17C6BD4-CFE4-4467-8328-35D336701B37}" dt="2024-01-31T02:16:21.051" v="64" actId="207"/>
          <ac:spMkLst>
            <pc:docMk/>
            <pc:sldMk cId="218790798" sldId="269"/>
            <ac:spMk id="2" creationId="{463A7A78-79F0-AF95-9241-AD0A7AFF85D3}"/>
          </ac:spMkLst>
        </pc:spChg>
        <pc:spChg chg="mod">
          <ac:chgData name="Samarys Seguinot-Medina" userId="9c59cda6-9d97-4d57-9e00-a6a2e1f630a8" providerId="ADAL" clId="{D17C6BD4-CFE4-4467-8328-35D336701B37}" dt="2024-01-31T02:16:33.792" v="65" actId="20577"/>
          <ac:spMkLst>
            <pc:docMk/>
            <pc:sldMk cId="218790798" sldId="269"/>
            <ac:spMk id="3" creationId="{21691BFA-07E6-D4F6-333E-0680B830B6EF}"/>
          </ac:spMkLst>
        </pc:spChg>
      </pc:sldChg>
      <pc:sldChg chg="addSp modSp new mod modNotesTx">
        <pc:chgData name="Samarys Seguinot-Medina" userId="9c59cda6-9d97-4d57-9e00-a6a2e1f630a8" providerId="ADAL" clId="{D17C6BD4-CFE4-4467-8328-35D336701B37}" dt="2024-01-31T16:17:03.249" v="471" actId="6549"/>
        <pc:sldMkLst>
          <pc:docMk/>
          <pc:sldMk cId="1052676835" sldId="269"/>
        </pc:sldMkLst>
        <pc:spChg chg="mod">
          <ac:chgData name="Samarys Seguinot-Medina" userId="9c59cda6-9d97-4d57-9e00-a6a2e1f630a8" providerId="ADAL" clId="{D17C6BD4-CFE4-4467-8328-35D336701B37}" dt="2024-01-31T03:01:07.575" v="230"/>
          <ac:spMkLst>
            <pc:docMk/>
            <pc:sldMk cId="1052676835" sldId="269"/>
            <ac:spMk id="2" creationId="{0A375BFB-8E57-D900-2DFE-B93798714B1C}"/>
          </ac:spMkLst>
        </pc:spChg>
        <pc:spChg chg="mod">
          <ac:chgData name="Samarys Seguinot-Medina" userId="9c59cda6-9d97-4d57-9e00-a6a2e1f630a8" providerId="ADAL" clId="{D17C6BD4-CFE4-4467-8328-35D336701B37}" dt="2024-01-31T16:11:52.599" v="457" actId="20577"/>
          <ac:spMkLst>
            <pc:docMk/>
            <pc:sldMk cId="1052676835" sldId="269"/>
            <ac:spMk id="3" creationId="{717BFE7C-A686-A694-62BE-404FF0F9A23A}"/>
          </ac:spMkLst>
        </pc:spChg>
        <pc:picChg chg="add mod modCrop">
          <ac:chgData name="Samarys Seguinot-Medina" userId="9c59cda6-9d97-4d57-9e00-a6a2e1f630a8" providerId="ADAL" clId="{D17C6BD4-CFE4-4467-8328-35D336701B37}" dt="2024-01-31T02:31:00.421" v="123" actId="1076"/>
          <ac:picMkLst>
            <pc:docMk/>
            <pc:sldMk cId="1052676835" sldId="269"/>
            <ac:picMk id="5" creationId="{C34EC2D6-B020-F962-7507-EDBF41879491}"/>
          </ac:picMkLst>
        </pc:picChg>
        <pc:picChg chg="add mod">
          <ac:chgData name="Samarys Seguinot-Medina" userId="9c59cda6-9d97-4d57-9e00-a6a2e1f630a8" providerId="ADAL" clId="{D17C6BD4-CFE4-4467-8328-35D336701B37}" dt="2024-01-31T02:31:07.539" v="125" actId="1076"/>
          <ac:picMkLst>
            <pc:docMk/>
            <pc:sldMk cId="1052676835" sldId="269"/>
            <ac:picMk id="6" creationId="{2AD6E179-1D00-A3B2-B47F-2D56C7CE453C}"/>
          </ac:picMkLst>
        </pc:picChg>
      </pc:sldChg>
      <pc:sldChg chg="addSp delSp modSp new mod">
        <pc:chgData name="Samarys Seguinot-Medina" userId="9c59cda6-9d97-4d57-9e00-a6a2e1f630a8" providerId="ADAL" clId="{D17C6BD4-CFE4-4467-8328-35D336701B37}" dt="2024-01-31T02:35:36.585" v="153" actId="1076"/>
        <pc:sldMkLst>
          <pc:docMk/>
          <pc:sldMk cId="4214844943" sldId="270"/>
        </pc:sldMkLst>
        <pc:spChg chg="mod">
          <ac:chgData name="Samarys Seguinot-Medina" userId="9c59cda6-9d97-4d57-9e00-a6a2e1f630a8" providerId="ADAL" clId="{D17C6BD4-CFE4-4467-8328-35D336701B37}" dt="2024-01-31T02:35:33.078" v="151" actId="1076"/>
          <ac:spMkLst>
            <pc:docMk/>
            <pc:sldMk cId="4214844943" sldId="270"/>
            <ac:spMk id="2" creationId="{69B7A914-0018-8E86-CCC0-69B2FA9076CF}"/>
          </ac:spMkLst>
        </pc:spChg>
        <pc:spChg chg="del">
          <ac:chgData name="Samarys Seguinot-Medina" userId="9c59cda6-9d97-4d57-9e00-a6a2e1f630a8" providerId="ADAL" clId="{D17C6BD4-CFE4-4467-8328-35D336701B37}" dt="2024-01-31T02:24:49.687" v="86" actId="22"/>
          <ac:spMkLst>
            <pc:docMk/>
            <pc:sldMk cId="4214844943" sldId="270"/>
            <ac:spMk id="3" creationId="{9FDF5C53-5FB7-B667-F100-76D5DB8AC9D8}"/>
          </ac:spMkLst>
        </pc:spChg>
        <pc:picChg chg="add mod ord modCrop">
          <ac:chgData name="Samarys Seguinot-Medina" userId="9c59cda6-9d97-4d57-9e00-a6a2e1f630a8" providerId="ADAL" clId="{D17C6BD4-CFE4-4467-8328-35D336701B37}" dt="2024-01-31T02:35:08.056" v="145" actId="1076"/>
          <ac:picMkLst>
            <pc:docMk/>
            <pc:sldMk cId="4214844943" sldId="270"/>
            <ac:picMk id="5" creationId="{FCAB77C1-B9D9-CB82-4DA0-387FAF96F55B}"/>
          </ac:picMkLst>
        </pc:picChg>
        <pc:picChg chg="add mod modCrop">
          <ac:chgData name="Samarys Seguinot-Medina" userId="9c59cda6-9d97-4d57-9e00-a6a2e1f630a8" providerId="ADAL" clId="{D17C6BD4-CFE4-4467-8328-35D336701B37}" dt="2024-01-31T02:35:36.585" v="153" actId="1076"/>
          <ac:picMkLst>
            <pc:docMk/>
            <pc:sldMk cId="4214844943" sldId="270"/>
            <ac:picMk id="7" creationId="{C6971471-446E-3B9D-FF68-D12BBCF46C73}"/>
          </ac:picMkLst>
        </pc:picChg>
      </pc:sldChg>
      <pc:sldChg chg="addSp delSp modSp new mod ord setBg">
        <pc:chgData name="Samarys Seguinot-Medina" userId="9c59cda6-9d97-4d57-9e00-a6a2e1f630a8" providerId="ADAL" clId="{D17C6BD4-CFE4-4467-8328-35D336701B37}" dt="2024-01-31T02:59:38.304" v="203" actId="113"/>
        <pc:sldMkLst>
          <pc:docMk/>
          <pc:sldMk cId="767257879" sldId="271"/>
        </pc:sldMkLst>
        <pc:spChg chg="del mod">
          <ac:chgData name="Samarys Seguinot-Medina" userId="9c59cda6-9d97-4d57-9e00-a6a2e1f630a8" providerId="ADAL" clId="{D17C6BD4-CFE4-4467-8328-35D336701B37}" dt="2024-01-31T02:58:40.328" v="188" actId="478"/>
          <ac:spMkLst>
            <pc:docMk/>
            <pc:sldMk cId="767257879" sldId="271"/>
            <ac:spMk id="2" creationId="{C8820C21-6CCB-A059-2D79-27AE7C537CAF}"/>
          </ac:spMkLst>
        </pc:spChg>
        <pc:spChg chg="mod ord">
          <ac:chgData name="Samarys Seguinot-Medina" userId="9c59cda6-9d97-4d57-9e00-a6a2e1f630a8" providerId="ADAL" clId="{D17C6BD4-CFE4-4467-8328-35D336701B37}" dt="2024-01-31T02:59:38.304" v="203" actId="113"/>
          <ac:spMkLst>
            <pc:docMk/>
            <pc:sldMk cId="767257879" sldId="271"/>
            <ac:spMk id="3" creationId="{D58546EE-9BEC-6009-22F2-A43EE73A48D7}"/>
          </ac:spMkLst>
        </pc:spChg>
        <pc:spChg chg="add del mod ord">
          <ac:chgData name="Samarys Seguinot-Medina" userId="9c59cda6-9d97-4d57-9e00-a6a2e1f630a8" providerId="ADAL" clId="{D17C6BD4-CFE4-4467-8328-35D336701B37}" dt="2024-01-31T02:59:01.132" v="194" actId="478"/>
          <ac:spMkLst>
            <pc:docMk/>
            <pc:sldMk cId="767257879" sldId="271"/>
            <ac:spMk id="7" creationId="{7FB4DD8A-ABA1-186B-F6A1-F38909B240AC}"/>
          </ac:spMkLst>
        </pc:spChg>
        <pc:spChg chg="add del">
          <ac:chgData name="Samarys Seguinot-Medina" userId="9c59cda6-9d97-4d57-9e00-a6a2e1f630a8" providerId="ADAL" clId="{D17C6BD4-CFE4-4467-8328-35D336701B37}" dt="2024-01-31T02:58:49.320" v="190" actId="26606"/>
          <ac:spMkLst>
            <pc:docMk/>
            <pc:sldMk cId="767257879" sldId="271"/>
            <ac:spMk id="9" creationId="{1B15ED52-F352-441B-82BF-E0EA34836D08}"/>
          </ac:spMkLst>
        </pc:spChg>
        <pc:spChg chg="add del">
          <ac:chgData name="Samarys Seguinot-Medina" userId="9c59cda6-9d97-4d57-9e00-a6a2e1f630a8" providerId="ADAL" clId="{D17C6BD4-CFE4-4467-8328-35D336701B37}" dt="2024-01-31T02:58:21.493" v="181" actId="26606"/>
          <ac:spMkLst>
            <pc:docMk/>
            <pc:sldMk cId="767257879" sldId="271"/>
            <ac:spMk id="10" creationId="{04812C46-200A-4DEB-A05E-3ED6C68C2387}"/>
          </ac:spMkLst>
        </pc:spChg>
        <pc:spChg chg="add del">
          <ac:chgData name="Samarys Seguinot-Medina" userId="9c59cda6-9d97-4d57-9e00-a6a2e1f630a8" providerId="ADAL" clId="{D17C6BD4-CFE4-4467-8328-35D336701B37}" dt="2024-01-31T02:58:49.320" v="190" actId="26606"/>
          <ac:spMkLst>
            <pc:docMk/>
            <pc:sldMk cId="767257879" sldId="271"/>
            <ac:spMk id="11" creationId="{3B2E3793-BFE6-45A2-9B7B-E18844431C99}"/>
          </ac:spMkLst>
        </pc:spChg>
        <pc:spChg chg="add del">
          <ac:chgData name="Samarys Seguinot-Medina" userId="9c59cda6-9d97-4d57-9e00-a6a2e1f630a8" providerId="ADAL" clId="{D17C6BD4-CFE4-4467-8328-35D336701B37}" dt="2024-01-31T02:58:21.493" v="181" actId="26606"/>
          <ac:spMkLst>
            <pc:docMk/>
            <pc:sldMk cId="767257879" sldId="271"/>
            <ac:spMk id="12" creationId="{D1EA859B-E555-4109-94F3-6700E046E008}"/>
          </ac:spMkLst>
        </pc:spChg>
        <pc:spChg chg="add del">
          <ac:chgData name="Samarys Seguinot-Medina" userId="9c59cda6-9d97-4d57-9e00-a6a2e1f630a8" providerId="ADAL" clId="{D17C6BD4-CFE4-4467-8328-35D336701B37}" dt="2024-01-31T02:58:23.496" v="183" actId="26606"/>
          <ac:spMkLst>
            <pc:docMk/>
            <pc:sldMk cId="767257879" sldId="271"/>
            <ac:spMk id="14" creationId="{04812C46-200A-4DEB-A05E-3ED6C68C2387}"/>
          </ac:spMkLst>
        </pc:spChg>
        <pc:spChg chg="add del">
          <ac:chgData name="Samarys Seguinot-Medina" userId="9c59cda6-9d97-4d57-9e00-a6a2e1f630a8" providerId="ADAL" clId="{D17C6BD4-CFE4-4467-8328-35D336701B37}" dt="2024-01-31T02:58:23.496" v="183" actId="26606"/>
          <ac:spMkLst>
            <pc:docMk/>
            <pc:sldMk cId="767257879" sldId="271"/>
            <ac:spMk id="15" creationId="{D1EA859B-E555-4109-94F3-6700E046E008}"/>
          </ac:spMkLst>
        </pc:spChg>
        <pc:spChg chg="add del">
          <ac:chgData name="Samarys Seguinot-Medina" userId="9c59cda6-9d97-4d57-9e00-a6a2e1f630a8" providerId="ADAL" clId="{D17C6BD4-CFE4-4467-8328-35D336701B37}" dt="2024-01-31T02:58:49.320" v="190" actId="26606"/>
          <ac:spMkLst>
            <pc:docMk/>
            <pc:sldMk cId="767257879" sldId="271"/>
            <ac:spMk id="16" creationId="{BC4C4868-CB8F-4AF9-9CDB-8108F2C19B67}"/>
          </ac:spMkLst>
        </pc:spChg>
        <pc:spChg chg="add del">
          <ac:chgData name="Samarys Seguinot-Medina" userId="9c59cda6-9d97-4d57-9e00-a6a2e1f630a8" providerId="ADAL" clId="{D17C6BD4-CFE4-4467-8328-35D336701B37}" dt="2024-01-31T02:58:49.320" v="190" actId="26606"/>
          <ac:spMkLst>
            <pc:docMk/>
            <pc:sldMk cId="767257879" sldId="271"/>
            <ac:spMk id="18" creationId="{375E0459-6403-40CD-989D-56A4407CA12E}"/>
          </ac:spMkLst>
        </pc:spChg>
        <pc:spChg chg="add del">
          <ac:chgData name="Samarys Seguinot-Medina" userId="9c59cda6-9d97-4d57-9e00-a6a2e1f630a8" providerId="ADAL" clId="{D17C6BD4-CFE4-4467-8328-35D336701B37}" dt="2024-01-31T02:58:49.320" v="190" actId="26606"/>
          <ac:spMkLst>
            <pc:docMk/>
            <pc:sldMk cId="767257879" sldId="271"/>
            <ac:spMk id="20" creationId="{53E5B1A8-3AC9-4BD1-9BBC-78CA94F2D1BA}"/>
          </ac:spMkLst>
        </pc:spChg>
        <pc:picChg chg="add mod ord">
          <ac:chgData name="Samarys Seguinot-Medina" userId="9c59cda6-9d97-4d57-9e00-a6a2e1f630a8" providerId="ADAL" clId="{D17C6BD4-CFE4-4467-8328-35D336701B37}" dt="2024-01-31T02:58:54.204" v="192" actId="26606"/>
          <ac:picMkLst>
            <pc:docMk/>
            <pc:sldMk cId="767257879" sldId="271"/>
            <ac:picMk id="5" creationId="{266585E2-289B-6A0F-6F0E-411D57724F14}"/>
          </ac:picMkLst>
        </pc:picChg>
      </pc:sldChg>
      <pc:sldChg chg="new del">
        <pc:chgData name="Samarys Seguinot-Medina" userId="9c59cda6-9d97-4d57-9e00-a6a2e1f630a8" providerId="ADAL" clId="{D17C6BD4-CFE4-4467-8328-35D336701B37}" dt="2024-01-31T02:27:57.634" v="105" actId="680"/>
        <pc:sldMkLst>
          <pc:docMk/>
          <pc:sldMk cId="4255083983" sldId="271"/>
        </pc:sldMkLst>
      </pc:sldChg>
      <pc:sldChg chg="modSp new mod">
        <pc:chgData name="Samarys Seguinot-Medina" userId="9c59cda6-9d97-4d57-9e00-a6a2e1f630a8" providerId="ADAL" clId="{D17C6BD4-CFE4-4467-8328-35D336701B37}" dt="2024-01-31T03:01:07.575" v="230"/>
        <pc:sldMkLst>
          <pc:docMk/>
          <pc:sldMk cId="3130308884" sldId="272"/>
        </pc:sldMkLst>
        <pc:spChg chg="mod">
          <ac:chgData name="Samarys Seguinot-Medina" userId="9c59cda6-9d97-4d57-9e00-a6a2e1f630a8" providerId="ADAL" clId="{D17C6BD4-CFE4-4467-8328-35D336701B37}" dt="2024-01-31T03:01:07.575" v="230"/>
          <ac:spMkLst>
            <pc:docMk/>
            <pc:sldMk cId="3130308884" sldId="272"/>
            <ac:spMk id="2" creationId="{39C249F2-CC1A-7364-883B-02171DC51FBC}"/>
          </ac:spMkLst>
        </pc:spChg>
        <pc:spChg chg="mod">
          <ac:chgData name="Samarys Seguinot-Medina" userId="9c59cda6-9d97-4d57-9e00-a6a2e1f630a8" providerId="ADAL" clId="{D17C6BD4-CFE4-4467-8328-35D336701B37}" dt="2024-01-31T03:01:07.575" v="230"/>
          <ac:spMkLst>
            <pc:docMk/>
            <pc:sldMk cId="3130308884" sldId="272"/>
            <ac:spMk id="3" creationId="{76ABF0B6-7931-AE10-D70D-8E28BC4D229D}"/>
          </ac:spMkLst>
        </pc:spChg>
      </pc:sldChg>
      <pc:sldChg chg="new del">
        <pc:chgData name="Samarys Seguinot-Medina" userId="9c59cda6-9d97-4d57-9e00-a6a2e1f630a8" providerId="ADAL" clId="{D17C6BD4-CFE4-4467-8328-35D336701B37}" dt="2024-01-31T15:48:32.633" v="299" actId="2696"/>
        <pc:sldMkLst>
          <pc:docMk/>
          <pc:sldMk cId="1440301500" sldId="273"/>
        </pc:sldMkLst>
      </pc:sldChg>
      <pc:sldChg chg="addSp delSp modSp mod">
        <pc:chgData name="Samarys Seguinot-Medina" userId="9c59cda6-9d97-4d57-9e00-a6a2e1f630a8" providerId="ADAL" clId="{D17C6BD4-CFE4-4467-8328-35D336701B37}" dt="2024-01-31T15:55:27.944" v="341" actId="1076"/>
        <pc:sldMkLst>
          <pc:docMk/>
          <pc:sldMk cId="449888770" sldId="678"/>
        </pc:sldMkLst>
        <pc:spChg chg="add del mod">
          <ac:chgData name="Samarys Seguinot-Medina" userId="9c59cda6-9d97-4d57-9e00-a6a2e1f630a8" providerId="ADAL" clId="{D17C6BD4-CFE4-4467-8328-35D336701B37}" dt="2024-01-31T15:55:15.454" v="337" actId="478"/>
          <ac:spMkLst>
            <pc:docMk/>
            <pc:sldMk cId="449888770" sldId="678"/>
            <ac:spMk id="3" creationId="{2AED7460-9DC2-36FA-273F-E9F5B21BEE1D}"/>
          </ac:spMkLst>
        </pc:spChg>
        <pc:spChg chg="del">
          <ac:chgData name="Samarys Seguinot-Medina" userId="9c59cda6-9d97-4d57-9e00-a6a2e1f630a8" providerId="ADAL" clId="{D17C6BD4-CFE4-4467-8328-35D336701B37}" dt="2024-01-31T15:55:11.846" v="336" actId="478"/>
          <ac:spMkLst>
            <pc:docMk/>
            <pc:sldMk cId="449888770" sldId="678"/>
            <ac:spMk id="71" creationId="{625F6A88-2DB4-4C4A-BDF5-D96A30AB38A1}"/>
          </ac:spMkLst>
        </pc:spChg>
        <pc:picChg chg="mod">
          <ac:chgData name="Samarys Seguinot-Medina" userId="9c59cda6-9d97-4d57-9e00-a6a2e1f630a8" providerId="ADAL" clId="{D17C6BD4-CFE4-4467-8328-35D336701B37}" dt="2024-01-31T15:55:27.944" v="341" actId="1076"/>
          <ac:picMkLst>
            <pc:docMk/>
            <pc:sldMk cId="449888770" sldId="678"/>
            <ac:picMk id="1026" creationId="{C258DA6B-16DA-4071-9802-B2236417EDC3}"/>
          </ac:picMkLst>
        </pc:picChg>
      </pc:sldChg>
      <pc:sldChg chg="addSp delSp modSp mod">
        <pc:chgData name="Samarys Seguinot-Medina" userId="9c59cda6-9d97-4d57-9e00-a6a2e1f630a8" providerId="ADAL" clId="{D17C6BD4-CFE4-4467-8328-35D336701B37}" dt="2024-01-31T15:53:21.740" v="334" actId="1076"/>
        <pc:sldMkLst>
          <pc:docMk/>
          <pc:sldMk cId="4019640979" sldId="705"/>
        </pc:sldMkLst>
        <pc:spChg chg="mod">
          <ac:chgData name="Samarys Seguinot-Medina" userId="9c59cda6-9d97-4d57-9e00-a6a2e1f630a8" providerId="ADAL" clId="{D17C6BD4-CFE4-4467-8328-35D336701B37}" dt="2024-01-31T15:52:33.002" v="324" actId="255"/>
          <ac:spMkLst>
            <pc:docMk/>
            <pc:sldMk cId="4019640979" sldId="705"/>
            <ac:spMk id="2" creationId="{4DF5718A-7214-4E25-9F58-30934FDC0A67}"/>
          </ac:spMkLst>
        </pc:spChg>
        <pc:spChg chg="mod">
          <ac:chgData name="Samarys Seguinot-Medina" userId="9c59cda6-9d97-4d57-9e00-a6a2e1f630a8" providerId="ADAL" clId="{D17C6BD4-CFE4-4467-8328-35D336701B37}" dt="2024-01-31T15:53:04.671" v="329" actId="14100"/>
          <ac:spMkLst>
            <pc:docMk/>
            <pc:sldMk cId="4019640979" sldId="705"/>
            <ac:spMk id="3" creationId="{E99CDC5B-A4A6-4708-9F0A-CCDAC5D92471}"/>
          </ac:spMkLst>
        </pc:spChg>
        <pc:spChg chg="add del mod">
          <ac:chgData name="Samarys Seguinot-Medina" userId="9c59cda6-9d97-4d57-9e00-a6a2e1f630a8" providerId="ADAL" clId="{D17C6BD4-CFE4-4467-8328-35D336701B37}" dt="2024-01-31T15:51:11.158" v="315" actId="478"/>
          <ac:spMkLst>
            <pc:docMk/>
            <pc:sldMk cId="4019640979" sldId="705"/>
            <ac:spMk id="6" creationId="{5E61E4F5-1716-52CC-9ACD-303FA647B4C3}"/>
          </ac:spMkLst>
        </pc:spChg>
        <pc:picChg chg="del">
          <ac:chgData name="Samarys Seguinot-Medina" userId="9c59cda6-9d97-4d57-9e00-a6a2e1f630a8" providerId="ADAL" clId="{D17C6BD4-CFE4-4467-8328-35D336701B37}" dt="2024-01-31T15:50:07.475" v="302" actId="478"/>
          <ac:picMkLst>
            <pc:docMk/>
            <pc:sldMk cId="4019640979" sldId="705"/>
            <ac:picMk id="5" creationId="{CFF8C69A-1F58-423A-B427-850C6B6CBE16}"/>
          </ac:picMkLst>
        </pc:picChg>
        <pc:picChg chg="mod">
          <ac:chgData name="Samarys Seguinot-Medina" userId="9c59cda6-9d97-4d57-9e00-a6a2e1f630a8" providerId="ADAL" clId="{D17C6BD4-CFE4-4467-8328-35D336701B37}" dt="2024-01-31T15:53:21.740" v="334" actId="1076"/>
          <ac:picMkLst>
            <pc:docMk/>
            <pc:sldMk cId="4019640979" sldId="705"/>
            <ac:picMk id="6146" creationId="{317D114F-1252-4748-A0B0-BB948CB7FBCF}"/>
          </ac:picMkLst>
        </pc:picChg>
      </pc:sldChg>
      <pc:sldChg chg="delSp modSp mod">
        <pc:chgData name="Samarys Seguinot-Medina" userId="9c59cda6-9d97-4d57-9e00-a6a2e1f630a8" providerId="ADAL" clId="{D17C6BD4-CFE4-4467-8328-35D336701B37}" dt="2024-01-31T15:53:32.305" v="335" actId="1076"/>
        <pc:sldMkLst>
          <pc:docMk/>
          <pc:sldMk cId="1523727131" sldId="706"/>
        </pc:sldMkLst>
        <pc:spChg chg="mod">
          <ac:chgData name="Samarys Seguinot-Medina" userId="9c59cda6-9d97-4d57-9e00-a6a2e1f630a8" providerId="ADAL" clId="{D17C6BD4-CFE4-4467-8328-35D336701B37}" dt="2024-01-31T15:52:25.546" v="323" actId="255"/>
          <ac:spMkLst>
            <pc:docMk/>
            <pc:sldMk cId="1523727131" sldId="706"/>
            <ac:spMk id="2" creationId="{00000000-0000-0000-0000-000000000000}"/>
          </ac:spMkLst>
        </pc:spChg>
        <pc:spChg chg="mod">
          <ac:chgData name="Samarys Seguinot-Medina" userId="9c59cda6-9d97-4d57-9e00-a6a2e1f630a8" providerId="ADAL" clId="{D17C6BD4-CFE4-4467-8328-35D336701B37}" dt="2024-01-31T15:53:32.305" v="335" actId="1076"/>
          <ac:spMkLst>
            <pc:docMk/>
            <pc:sldMk cId="1523727131" sldId="706"/>
            <ac:spMk id="3" creationId="{00000000-0000-0000-0000-000000000000}"/>
          </ac:spMkLst>
        </pc:spChg>
        <pc:picChg chg="mod">
          <ac:chgData name="Samarys Seguinot-Medina" userId="9c59cda6-9d97-4d57-9e00-a6a2e1f630a8" providerId="ADAL" clId="{D17C6BD4-CFE4-4467-8328-35D336701B37}" dt="2024-01-31T15:48:11.420" v="297" actId="1076"/>
          <ac:picMkLst>
            <pc:docMk/>
            <pc:sldMk cId="1523727131" sldId="706"/>
            <ac:picMk id="3074" creationId="{00000000-0000-0000-0000-000000000000}"/>
          </ac:picMkLst>
        </pc:picChg>
        <pc:picChg chg="mod">
          <ac:chgData name="Samarys Seguinot-Medina" userId="9c59cda6-9d97-4d57-9e00-a6a2e1f630a8" providerId="ADAL" clId="{D17C6BD4-CFE4-4467-8328-35D336701B37}" dt="2024-01-31T15:46:38.118" v="290" actId="1076"/>
          <ac:picMkLst>
            <pc:docMk/>
            <pc:sldMk cId="1523727131" sldId="706"/>
            <ac:picMk id="3075" creationId="{00000000-0000-0000-0000-000000000000}"/>
          </ac:picMkLst>
        </pc:picChg>
        <pc:picChg chg="mod">
          <ac:chgData name="Samarys Seguinot-Medina" userId="9c59cda6-9d97-4d57-9e00-a6a2e1f630a8" providerId="ADAL" clId="{D17C6BD4-CFE4-4467-8328-35D336701B37}" dt="2024-01-31T15:46:31.617" v="288" actId="14100"/>
          <ac:picMkLst>
            <pc:docMk/>
            <pc:sldMk cId="1523727131" sldId="706"/>
            <ac:picMk id="3076" creationId="{00000000-0000-0000-0000-000000000000}"/>
          </ac:picMkLst>
        </pc:picChg>
        <pc:picChg chg="del mod">
          <ac:chgData name="Samarys Seguinot-Medina" userId="9c59cda6-9d97-4d57-9e00-a6a2e1f630a8" providerId="ADAL" clId="{D17C6BD4-CFE4-4467-8328-35D336701B37}" dt="2024-01-31T15:46:16.350" v="284" actId="478"/>
          <ac:picMkLst>
            <pc:docMk/>
            <pc:sldMk cId="1523727131" sldId="706"/>
            <ac:picMk id="3077" creationId="{00000000-0000-0000-0000-000000000000}"/>
          </ac:picMkLst>
        </pc:picChg>
      </pc:sldChg>
      <pc:sldChg chg="addSp delSp modSp mod setBg">
        <pc:chgData name="Samarys Seguinot-Medina" userId="9c59cda6-9d97-4d57-9e00-a6a2e1f630a8" providerId="ADAL" clId="{D17C6BD4-CFE4-4467-8328-35D336701B37}" dt="2024-01-31T16:05:00.074" v="417" actId="207"/>
        <pc:sldMkLst>
          <pc:docMk/>
          <pc:sldMk cId="881639291" sldId="709"/>
        </pc:sldMkLst>
        <pc:spChg chg="mod">
          <ac:chgData name="Samarys Seguinot-Medina" userId="9c59cda6-9d97-4d57-9e00-a6a2e1f630a8" providerId="ADAL" clId="{D17C6BD4-CFE4-4467-8328-35D336701B37}" dt="2024-01-31T16:05:00.074" v="417" actId="207"/>
          <ac:spMkLst>
            <pc:docMk/>
            <pc:sldMk cId="881639291" sldId="709"/>
            <ac:spMk id="2" creationId="{F2CED825-B8EE-4F77-ABB0-3E1D7D7D09E6}"/>
          </ac:spMkLst>
        </pc:spChg>
        <pc:spChg chg="mod ord">
          <ac:chgData name="Samarys Seguinot-Medina" userId="9c59cda6-9d97-4d57-9e00-a6a2e1f630a8" providerId="ADAL" clId="{D17C6BD4-CFE4-4467-8328-35D336701B37}" dt="2024-01-31T16:04:49.697" v="416" actId="207"/>
          <ac:spMkLst>
            <pc:docMk/>
            <pc:sldMk cId="881639291" sldId="709"/>
            <ac:spMk id="3" creationId="{FC8777FC-CE0A-448A-B4EA-5AD228850975}"/>
          </ac:spMkLst>
        </pc:spChg>
        <pc:spChg chg="add del">
          <ac:chgData name="Samarys Seguinot-Medina" userId="9c59cda6-9d97-4d57-9e00-a6a2e1f630a8" providerId="ADAL" clId="{D17C6BD4-CFE4-4467-8328-35D336701B37}" dt="2024-01-31T16:03:58.783" v="407" actId="26606"/>
          <ac:spMkLst>
            <pc:docMk/>
            <pc:sldMk cId="881639291" sldId="709"/>
            <ac:spMk id="1030" creationId="{7B831B6F-405A-4B47-B9BB-5CA88F285844}"/>
          </ac:spMkLst>
        </pc:spChg>
        <pc:spChg chg="add del">
          <ac:chgData name="Samarys Seguinot-Medina" userId="9c59cda6-9d97-4d57-9e00-a6a2e1f630a8" providerId="ADAL" clId="{D17C6BD4-CFE4-4467-8328-35D336701B37}" dt="2024-01-31T16:03:58.783" v="407" actId="26606"/>
          <ac:spMkLst>
            <pc:docMk/>
            <pc:sldMk cId="881639291" sldId="709"/>
            <ac:spMk id="1032" creationId="{15109354-9C5D-4F8C-B0E6-D1043C7BF20A}"/>
          </ac:spMkLst>
        </pc:spChg>
        <pc:spChg chg="add del">
          <ac:chgData name="Samarys Seguinot-Medina" userId="9c59cda6-9d97-4d57-9e00-a6a2e1f630a8" providerId="ADAL" clId="{D17C6BD4-CFE4-4467-8328-35D336701B37}" dt="2024-01-31T16:03:40.605" v="395" actId="26606"/>
          <ac:spMkLst>
            <pc:docMk/>
            <pc:sldMk cId="881639291" sldId="709"/>
            <ac:spMk id="1033" creationId="{3FCFB1DE-0B7E-48CC-BA90-B2AB0889F9D6}"/>
          </ac:spMkLst>
        </pc:spChg>
        <pc:spChg chg="add del">
          <ac:chgData name="Samarys Seguinot-Medina" userId="9c59cda6-9d97-4d57-9e00-a6a2e1f630a8" providerId="ADAL" clId="{D17C6BD4-CFE4-4467-8328-35D336701B37}" dt="2024-01-31T16:03:38.751" v="393" actId="26606"/>
          <ac:spMkLst>
            <pc:docMk/>
            <pc:sldMk cId="881639291" sldId="709"/>
            <ac:spMk id="1035" creationId="{49B530FE-A87D-41A0-A920-ADC6539EAA44}"/>
          </ac:spMkLst>
        </pc:spChg>
        <pc:spChg chg="add del">
          <ac:chgData name="Samarys Seguinot-Medina" userId="9c59cda6-9d97-4d57-9e00-a6a2e1f630a8" providerId="ADAL" clId="{D17C6BD4-CFE4-4467-8328-35D336701B37}" dt="2024-01-31T16:03:38.751" v="393" actId="26606"/>
          <ac:spMkLst>
            <pc:docMk/>
            <pc:sldMk cId="881639291" sldId="709"/>
            <ac:spMk id="1036" creationId="{7B831B6F-405A-4B47-B9BB-5CA88F285844}"/>
          </ac:spMkLst>
        </pc:spChg>
        <pc:spChg chg="add del">
          <ac:chgData name="Samarys Seguinot-Medina" userId="9c59cda6-9d97-4d57-9e00-a6a2e1f630a8" providerId="ADAL" clId="{D17C6BD4-CFE4-4467-8328-35D336701B37}" dt="2024-01-31T16:03:38.751" v="393" actId="26606"/>
          <ac:spMkLst>
            <pc:docMk/>
            <pc:sldMk cId="881639291" sldId="709"/>
            <ac:spMk id="1037" creationId="{15109354-9C5D-4F8C-B0E6-D1043C7BF20A}"/>
          </ac:spMkLst>
        </pc:spChg>
        <pc:spChg chg="add del">
          <ac:chgData name="Samarys Seguinot-Medina" userId="9c59cda6-9d97-4d57-9e00-a6a2e1f630a8" providerId="ADAL" clId="{D17C6BD4-CFE4-4467-8328-35D336701B37}" dt="2024-01-31T16:03:58.783" v="407" actId="26606"/>
          <ac:spMkLst>
            <pc:docMk/>
            <pc:sldMk cId="881639291" sldId="709"/>
            <ac:spMk id="1038" creationId="{49B530FE-A87D-41A0-A920-ADC6539EAA44}"/>
          </ac:spMkLst>
        </pc:spChg>
        <pc:spChg chg="add del">
          <ac:chgData name="Samarys Seguinot-Medina" userId="9c59cda6-9d97-4d57-9e00-a6a2e1f630a8" providerId="ADAL" clId="{D17C6BD4-CFE4-4467-8328-35D336701B37}" dt="2024-01-31T16:03:40.605" v="395" actId="26606"/>
          <ac:spMkLst>
            <pc:docMk/>
            <pc:sldMk cId="881639291" sldId="709"/>
            <ac:spMk id="1039" creationId="{2C61293E-6EBE-43EF-A52C-9BEBFD7679D4}"/>
          </ac:spMkLst>
        </pc:spChg>
        <pc:spChg chg="add">
          <ac:chgData name="Samarys Seguinot-Medina" userId="9c59cda6-9d97-4d57-9e00-a6a2e1f630a8" providerId="ADAL" clId="{D17C6BD4-CFE4-4467-8328-35D336701B37}" dt="2024-01-31T16:03:58.796" v="408" actId="26606"/>
          <ac:spMkLst>
            <pc:docMk/>
            <pc:sldMk cId="881639291" sldId="709"/>
            <ac:spMk id="1040" creationId="{743AA782-23D1-4521-8CAD-47662984AA08}"/>
          </ac:spMkLst>
        </pc:spChg>
        <pc:spChg chg="add del">
          <ac:chgData name="Samarys Seguinot-Medina" userId="9c59cda6-9d97-4d57-9e00-a6a2e1f630a8" providerId="ADAL" clId="{D17C6BD4-CFE4-4467-8328-35D336701B37}" dt="2024-01-31T16:03:44.453" v="397" actId="26606"/>
          <ac:spMkLst>
            <pc:docMk/>
            <pc:sldMk cId="881639291" sldId="709"/>
            <ac:spMk id="1042" creationId="{DF8BC164-E230-753F-2C7E-B4EE7BA77CF1}"/>
          </ac:spMkLst>
        </pc:spChg>
        <pc:spChg chg="add">
          <ac:chgData name="Samarys Seguinot-Medina" userId="9c59cda6-9d97-4d57-9e00-a6a2e1f630a8" providerId="ADAL" clId="{D17C6BD4-CFE4-4467-8328-35D336701B37}" dt="2024-01-31T16:03:58.796" v="408" actId="26606"/>
          <ac:spMkLst>
            <pc:docMk/>
            <pc:sldMk cId="881639291" sldId="709"/>
            <ac:spMk id="1043" creationId="{71877DBC-BB60-40F0-AC93-2ACDBAAE60CE}"/>
          </ac:spMkLst>
        </pc:spChg>
        <pc:spChg chg="add del">
          <ac:chgData name="Samarys Seguinot-Medina" userId="9c59cda6-9d97-4d57-9e00-a6a2e1f630a8" providerId="ADAL" clId="{D17C6BD4-CFE4-4467-8328-35D336701B37}" dt="2024-01-31T16:03:46.095" v="399" actId="26606"/>
          <ac:spMkLst>
            <pc:docMk/>
            <pc:sldMk cId="881639291" sldId="709"/>
            <ac:spMk id="1044" creationId="{3ECBE1F1-D69B-4AFA-ABD5-8E41720EF6DE}"/>
          </ac:spMkLst>
        </pc:spChg>
        <pc:spChg chg="add del">
          <ac:chgData name="Samarys Seguinot-Medina" userId="9c59cda6-9d97-4d57-9e00-a6a2e1f630a8" providerId="ADAL" clId="{D17C6BD4-CFE4-4467-8328-35D336701B37}" dt="2024-01-31T16:03:46.095" v="399" actId="26606"/>
          <ac:spMkLst>
            <pc:docMk/>
            <pc:sldMk cId="881639291" sldId="709"/>
            <ac:spMk id="1045" creationId="{603A6265-E10C-4B85-9C20-E75FCAF9CC63}"/>
          </ac:spMkLst>
        </pc:spChg>
        <pc:grpChg chg="add del">
          <ac:chgData name="Samarys Seguinot-Medina" userId="9c59cda6-9d97-4d57-9e00-a6a2e1f630a8" providerId="ADAL" clId="{D17C6BD4-CFE4-4467-8328-35D336701B37}" dt="2024-01-31T16:03:24.562" v="391" actId="26606"/>
          <ac:grpSpMkLst>
            <pc:docMk/>
            <pc:sldMk cId="881639291" sldId="709"/>
            <ac:grpSpMk id="1034" creationId="{8CE57D37-C2D0-066B-1AE3-6F4244344F27}"/>
          </ac:grpSpMkLst>
        </pc:grpChg>
        <pc:grpChg chg="add del">
          <ac:chgData name="Samarys Seguinot-Medina" userId="9c59cda6-9d97-4d57-9e00-a6a2e1f630a8" providerId="ADAL" clId="{D17C6BD4-CFE4-4467-8328-35D336701B37}" dt="2024-01-31T16:03:47.483" v="401" actId="26606"/>
          <ac:grpSpMkLst>
            <pc:docMk/>
            <pc:sldMk cId="881639291" sldId="709"/>
            <ac:grpSpMk id="1047" creationId="{8CE57D37-C2D0-066B-1AE3-6F4244344F27}"/>
          </ac:grpSpMkLst>
        </pc:grpChg>
        <pc:picChg chg="del mod">
          <ac:chgData name="Samarys Seguinot-Medina" userId="9c59cda6-9d97-4d57-9e00-a6a2e1f630a8" providerId="ADAL" clId="{D17C6BD4-CFE4-4467-8328-35D336701B37}" dt="2024-01-31T16:01:01.021" v="370" actId="478"/>
          <ac:picMkLst>
            <pc:docMk/>
            <pc:sldMk cId="881639291" sldId="709"/>
            <ac:picMk id="9" creationId="{56D42E0B-998F-4487-8203-7841EE2613BE}"/>
          </ac:picMkLst>
        </pc:picChg>
        <pc:picChg chg="del">
          <ac:chgData name="Samarys Seguinot-Medina" userId="9c59cda6-9d97-4d57-9e00-a6a2e1f630a8" providerId="ADAL" clId="{D17C6BD4-CFE4-4467-8328-35D336701B37}" dt="2024-01-31T16:00:58.269" v="369" actId="478"/>
          <ac:picMkLst>
            <pc:docMk/>
            <pc:sldMk cId="881639291" sldId="709"/>
            <ac:picMk id="10" creationId="{F4651380-00AE-48D1-BFEF-E7D9D40E4ACA}"/>
          </ac:picMkLst>
        </pc:picChg>
        <pc:picChg chg="add mod ord">
          <ac:chgData name="Samarys Seguinot-Medina" userId="9c59cda6-9d97-4d57-9e00-a6a2e1f630a8" providerId="ADAL" clId="{D17C6BD4-CFE4-4467-8328-35D336701B37}" dt="2024-01-31T16:03:58.796" v="408" actId="26606"/>
          <ac:picMkLst>
            <pc:docMk/>
            <pc:sldMk cId="881639291" sldId="709"/>
            <ac:picMk id="1026" creationId="{815AEA48-3212-88B4-2593-23CA16710ED7}"/>
          </ac:picMkLst>
        </pc:picChg>
        <pc:cxnChg chg="add del">
          <ac:chgData name="Samarys Seguinot-Medina" userId="9c59cda6-9d97-4d57-9e00-a6a2e1f630a8" providerId="ADAL" clId="{D17C6BD4-CFE4-4467-8328-35D336701B37}" dt="2024-01-31T16:03:54.786" v="405" actId="26606"/>
          <ac:cxnSpMkLst>
            <pc:docMk/>
            <pc:sldMk cId="881639291" sldId="709"/>
            <ac:cxnSpMk id="1028" creationId="{1503BFE4-729B-D9D0-C17B-501E6AF1127A}"/>
          </ac:cxnSpMkLst>
        </pc:cxnChg>
        <pc:cxnChg chg="add del">
          <ac:chgData name="Samarys Seguinot-Medina" userId="9c59cda6-9d97-4d57-9e00-a6a2e1f630a8" providerId="ADAL" clId="{D17C6BD4-CFE4-4467-8328-35D336701B37}" dt="2024-01-31T16:03:20.182" v="389" actId="26606"/>
          <ac:cxnSpMkLst>
            <pc:docMk/>
            <pc:sldMk cId="881639291" sldId="709"/>
            <ac:cxnSpMk id="1031" creationId="{1503BFE4-729B-D9D0-C17B-501E6AF1127A}"/>
          </ac:cxnSpMkLst>
        </pc:cxnChg>
        <pc:cxnChg chg="add del">
          <ac:chgData name="Samarys Seguinot-Medina" userId="9c59cda6-9d97-4d57-9e00-a6a2e1f630a8" providerId="ADAL" clId="{D17C6BD4-CFE4-4467-8328-35D336701B37}" dt="2024-01-31T16:03:44.453" v="397" actId="26606"/>
          <ac:cxnSpMkLst>
            <pc:docMk/>
            <pc:sldMk cId="881639291" sldId="709"/>
            <ac:cxnSpMk id="1041" creationId="{FC23E3B9-5ABF-58B3-E2B0-E9A5DAA90037}"/>
          </ac:cxnSpMkLst>
        </pc:cxnChg>
      </pc:sldChg>
      <pc:sldChg chg="modSp del mod">
        <pc:chgData name="Samarys Seguinot-Medina" userId="9c59cda6-9d97-4d57-9e00-a6a2e1f630a8" providerId="ADAL" clId="{D17C6BD4-CFE4-4467-8328-35D336701B37}" dt="2024-01-31T16:11:57.941" v="458" actId="2696"/>
        <pc:sldMkLst>
          <pc:docMk/>
          <pc:sldMk cId="3926807557" sldId="717"/>
        </pc:sldMkLst>
        <pc:spChg chg="mod">
          <ac:chgData name="Samarys Seguinot-Medina" userId="9c59cda6-9d97-4d57-9e00-a6a2e1f630a8" providerId="ADAL" clId="{D17C6BD4-CFE4-4467-8328-35D336701B37}" dt="2024-01-31T16:10:38.720" v="450" actId="113"/>
          <ac:spMkLst>
            <pc:docMk/>
            <pc:sldMk cId="3926807557" sldId="717"/>
            <ac:spMk id="2" creationId="{A99CCF1B-AFD9-8528-657F-D31F025DDC33}"/>
          </ac:spMkLst>
        </pc:spChg>
        <pc:spChg chg="mod">
          <ac:chgData name="Samarys Seguinot-Medina" userId="9c59cda6-9d97-4d57-9e00-a6a2e1f630a8" providerId="ADAL" clId="{D17C6BD4-CFE4-4467-8328-35D336701B37}" dt="2024-01-31T16:11:17.434" v="451" actId="21"/>
          <ac:spMkLst>
            <pc:docMk/>
            <pc:sldMk cId="3926807557" sldId="717"/>
            <ac:spMk id="3" creationId="{2EEDAD49-8D50-6577-4AD7-395C79BD09E5}"/>
          </ac:spMkLst>
        </pc:spChg>
      </pc:sldChg>
      <pc:sldChg chg="modSp mod">
        <pc:chgData name="Samarys Seguinot-Medina" userId="9c59cda6-9d97-4d57-9e00-a6a2e1f630a8" providerId="ADAL" clId="{D17C6BD4-CFE4-4467-8328-35D336701B37}" dt="2024-01-31T15:59:08.712" v="361" actId="33524"/>
        <pc:sldMkLst>
          <pc:docMk/>
          <pc:sldMk cId="2861327784" sldId="718"/>
        </pc:sldMkLst>
        <pc:spChg chg="mod">
          <ac:chgData name="Samarys Seguinot-Medina" userId="9c59cda6-9d97-4d57-9e00-a6a2e1f630a8" providerId="ADAL" clId="{D17C6BD4-CFE4-4467-8328-35D336701B37}" dt="2024-01-31T15:57:19.314" v="346" actId="113"/>
          <ac:spMkLst>
            <pc:docMk/>
            <pc:sldMk cId="2861327784" sldId="718"/>
            <ac:spMk id="2" creationId="{8CD2162E-A8D7-4F3D-A80C-C160BEE9D96E}"/>
          </ac:spMkLst>
        </pc:spChg>
        <pc:spChg chg="mod">
          <ac:chgData name="Samarys Seguinot-Medina" userId="9c59cda6-9d97-4d57-9e00-a6a2e1f630a8" providerId="ADAL" clId="{D17C6BD4-CFE4-4467-8328-35D336701B37}" dt="2024-01-31T15:59:08.712" v="361" actId="33524"/>
          <ac:spMkLst>
            <pc:docMk/>
            <pc:sldMk cId="2861327784" sldId="718"/>
            <ac:spMk id="3" creationId="{9E865C23-E950-4839-B829-489B232A16AC}"/>
          </ac:spMkLst>
        </pc:spChg>
      </pc:sldChg>
      <pc:sldChg chg="delSp modSp mod">
        <pc:chgData name="Samarys Seguinot-Medina" userId="9c59cda6-9d97-4d57-9e00-a6a2e1f630a8" providerId="ADAL" clId="{D17C6BD4-CFE4-4467-8328-35D336701B37}" dt="2024-01-31T16:08:09.974" v="438" actId="478"/>
        <pc:sldMkLst>
          <pc:docMk/>
          <pc:sldMk cId="2477316678" sldId="719"/>
        </pc:sldMkLst>
        <pc:spChg chg="mod">
          <ac:chgData name="Samarys Seguinot-Medina" userId="9c59cda6-9d97-4d57-9e00-a6a2e1f630a8" providerId="ADAL" clId="{D17C6BD4-CFE4-4467-8328-35D336701B37}" dt="2024-01-31T16:07:11.407" v="426" actId="255"/>
          <ac:spMkLst>
            <pc:docMk/>
            <pc:sldMk cId="2477316678" sldId="719"/>
            <ac:spMk id="2" creationId="{8C0AEE35-F2FA-F848-C8A8-157062D2BAA2}"/>
          </ac:spMkLst>
        </pc:spChg>
        <pc:spChg chg="del">
          <ac:chgData name="Samarys Seguinot-Medina" userId="9c59cda6-9d97-4d57-9e00-a6a2e1f630a8" providerId="ADAL" clId="{D17C6BD4-CFE4-4467-8328-35D336701B37}" dt="2024-01-31T16:08:09.974" v="438" actId="478"/>
          <ac:spMkLst>
            <pc:docMk/>
            <pc:sldMk cId="2477316678" sldId="719"/>
            <ac:spMk id="3" creationId="{11357238-45C3-04CE-BDBA-5D652E27EAFC}"/>
          </ac:spMkLst>
        </pc:spChg>
        <pc:spChg chg="mod">
          <ac:chgData name="Samarys Seguinot-Medina" userId="9c59cda6-9d97-4d57-9e00-a6a2e1f630a8" providerId="ADAL" clId="{D17C6BD4-CFE4-4467-8328-35D336701B37}" dt="2024-01-31T16:08:04.369" v="437" actId="6549"/>
          <ac:spMkLst>
            <pc:docMk/>
            <pc:sldMk cId="2477316678" sldId="719"/>
            <ac:spMk id="4" creationId="{811BEB43-F9FB-4C21-C3D0-6E6CE2171A5E}"/>
          </ac:spMkLst>
        </pc:spChg>
        <pc:picChg chg="mod">
          <ac:chgData name="Samarys Seguinot-Medina" userId="9c59cda6-9d97-4d57-9e00-a6a2e1f630a8" providerId="ADAL" clId="{D17C6BD4-CFE4-4467-8328-35D336701B37}" dt="2024-01-31T16:08:01.849" v="436" actId="1076"/>
          <ac:picMkLst>
            <pc:docMk/>
            <pc:sldMk cId="2477316678" sldId="719"/>
            <ac:picMk id="5" creationId="{7F020FCB-2BDA-0083-508B-C95706AD1BA4}"/>
          </ac:picMkLst>
        </pc:picChg>
      </pc:sldChg>
      <pc:sldChg chg="addSp delSp modSp new mod">
        <pc:chgData name="Samarys Seguinot-Medina" userId="9c59cda6-9d97-4d57-9e00-a6a2e1f630a8" providerId="ADAL" clId="{D17C6BD4-CFE4-4467-8328-35D336701B37}" dt="2024-01-31T16:42:36.323" v="661" actId="113"/>
        <pc:sldMkLst>
          <pc:docMk/>
          <pc:sldMk cId="3391853926" sldId="720"/>
        </pc:sldMkLst>
        <pc:spChg chg="mod">
          <ac:chgData name="Samarys Seguinot-Medina" userId="9c59cda6-9d97-4d57-9e00-a6a2e1f630a8" providerId="ADAL" clId="{D17C6BD4-CFE4-4467-8328-35D336701B37}" dt="2024-01-31T16:42:36.323" v="661" actId="113"/>
          <ac:spMkLst>
            <pc:docMk/>
            <pc:sldMk cId="3391853926" sldId="720"/>
            <ac:spMk id="2" creationId="{16667A10-C05B-D475-8384-26061EE30BEB}"/>
          </ac:spMkLst>
        </pc:spChg>
        <pc:spChg chg="del">
          <ac:chgData name="Samarys Seguinot-Medina" userId="9c59cda6-9d97-4d57-9e00-a6a2e1f630a8" providerId="ADAL" clId="{D17C6BD4-CFE4-4467-8328-35D336701B37}" dt="2024-01-31T16:37:02.627" v="599" actId="22"/>
          <ac:spMkLst>
            <pc:docMk/>
            <pc:sldMk cId="3391853926" sldId="720"/>
            <ac:spMk id="3" creationId="{8179721B-E82B-CEA8-F411-B2832CDE7FDE}"/>
          </ac:spMkLst>
        </pc:spChg>
        <pc:spChg chg="add mod">
          <ac:chgData name="Samarys Seguinot-Medina" userId="9c59cda6-9d97-4d57-9e00-a6a2e1f630a8" providerId="ADAL" clId="{D17C6BD4-CFE4-4467-8328-35D336701B37}" dt="2024-01-31T16:38:23.410" v="651" actId="1076"/>
          <ac:spMkLst>
            <pc:docMk/>
            <pc:sldMk cId="3391853926" sldId="720"/>
            <ac:spMk id="6" creationId="{38ABDB97-FB74-2886-7B61-91A633891316}"/>
          </ac:spMkLst>
        </pc:spChg>
        <pc:picChg chg="add mod ord modCrop">
          <ac:chgData name="Samarys Seguinot-Medina" userId="9c59cda6-9d97-4d57-9e00-a6a2e1f630a8" providerId="ADAL" clId="{D17C6BD4-CFE4-4467-8328-35D336701B37}" dt="2024-01-31T16:37:35.730" v="604" actId="1076"/>
          <ac:picMkLst>
            <pc:docMk/>
            <pc:sldMk cId="3391853926" sldId="720"/>
            <ac:picMk id="5" creationId="{EFC01A8B-25F2-838B-4692-9947AC24B5BA}"/>
          </ac:picMkLst>
        </pc:picChg>
      </pc:sldChg>
      <pc:sldChg chg="modSp del mod">
        <pc:chgData name="Samarys Seguinot-Medina" userId="9c59cda6-9d97-4d57-9e00-a6a2e1f630a8" providerId="ADAL" clId="{D17C6BD4-CFE4-4467-8328-35D336701B37}" dt="2024-01-31T16:27:35.737" v="499" actId="2696"/>
        <pc:sldMkLst>
          <pc:docMk/>
          <pc:sldMk cId="3700375676" sldId="721"/>
        </pc:sldMkLst>
        <pc:spChg chg="mod">
          <ac:chgData name="Samarys Seguinot-Medina" userId="9c59cda6-9d97-4d57-9e00-a6a2e1f630a8" providerId="ADAL" clId="{D17C6BD4-CFE4-4467-8328-35D336701B37}" dt="2024-01-31T16:17:55.270" v="472" actId="27636"/>
          <ac:spMkLst>
            <pc:docMk/>
            <pc:sldMk cId="3700375676" sldId="721"/>
            <ac:spMk id="9" creationId="{08823994-B8F0-48D3-A4A4-8431DC0BB9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BD98F-AE94-4203-A306-455E1856A3C8}"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B1405-E830-4183-BEA9-5AAB3AA29A19}" type="slidenum">
              <a:rPr lang="en-US" smtClean="0"/>
              <a:t>‹#›</a:t>
            </a:fld>
            <a:endParaRPr lang="en-US"/>
          </a:p>
        </p:txBody>
      </p:sp>
    </p:spTree>
    <p:extLst>
      <p:ext uri="{BB962C8B-B14F-4D97-AF65-F5344CB8AC3E}">
        <p14:creationId xmlns:p14="http://schemas.microsoft.com/office/powerpoint/2010/main" val="38962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kleg.gov/basis/Bill/Detail/33?Root=SB6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4</a:t>
            </a:fld>
            <a:endParaRPr lang="en-US" dirty="0"/>
          </a:p>
        </p:txBody>
      </p:sp>
    </p:spTree>
    <p:extLst>
      <p:ext uri="{BB962C8B-B14F-4D97-AF65-F5344CB8AC3E}">
        <p14:creationId xmlns:p14="http://schemas.microsoft.com/office/powerpoint/2010/main" val="340761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5</a:t>
            </a:fld>
            <a:endParaRPr lang="en-US" dirty="0"/>
          </a:p>
        </p:txBody>
      </p:sp>
    </p:spTree>
    <p:extLst>
      <p:ext uri="{BB962C8B-B14F-4D97-AF65-F5344CB8AC3E}">
        <p14:creationId xmlns:p14="http://schemas.microsoft.com/office/powerpoint/2010/main" val="1185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7</a:t>
            </a:fld>
            <a:endParaRPr lang="en-US" dirty="0"/>
          </a:p>
        </p:txBody>
      </p:sp>
    </p:spTree>
    <p:extLst>
      <p:ext uri="{BB962C8B-B14F-4D97-AF65-F5344CB8AC3E}">
        <p14:creationId xmlns:p14="http://schemas.microsoft.com/office/powerpoint/2010/main" val="107229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quicksand"/>
              </a:rPr>
              <a:t>The purpose of this report is to aid Alaskans as well as state and federal policymakers in making informed decisions to protect current and future generations from continued exposure to the PFAS class of chemicals. The information presented here was obtained through a review of the peer-reviewed scientific literature, hundreds of documents obtained through public records requests, and interviews with scientists and agency personnel.</a:t>
            </a:r>
            <a:endParaRPr lang="en-US" dirty="0"/>
          </a:p>
        </p:txBody>
      </p:sp>
      <p:sp>
        <p:nvSpPr>
          <p:cNvPr id="4" name="Slide Number Placeholder 3"/>
          <p:cNvSpPr>
            <a:spLocks noGrp="1"/>
          </p:cNvSpPr>
          <p:nvPr>
            <p:ph type="sldNum" sz="quarter" idx="5"/>
          </p:nvPr>
        </p:nvSpPr>
        <p:spPr/>
        <p:txBody>
          <a:bodyPr/>
          <a:lstStyle/>
          <a:p>
            <a:fld id="{D2BB1405-E830-4183-BEA9-5AAB3AA29A19}" type="slidenum">
              <a:rPr lang="en-US" smtClean="0"/>
              <a:t>9</a:t>
            </a:fld>
            <a:endParaRPr lang="en-US"/>
          </a:p>
        </p:txBody>
      </p:sp>
    </p:spTree>
    <p:extLst>
      <p:ext uri="{BB962C8B-B14F-4D97-AF65-F5344CB8AC3E}">
        <p14:creationId xmlns:p14="http://schemas.microsoft.com/office/powerpoint/2010/main" val="105348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10</a:t>
            </a:fld>
            <a:endParaRPr lang="en-US" dirty="0"/>
          </a:p>
        </p:txBody>
      </p:sp>
    </p:spTree>
    <p:extLst>
      <p:ext uri="{BB962C8B-B14F-4D97-AF65-F5344CB8AC3E}">
        <p14:creationId xmlns:p14="http://schemas.microsoft.com/office/powerpoint/2010/main" val="137021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11</a:t>
            </a:fld>
            <a:endParaRPr lang="en-US" dirty="0"/>
          </a:p>
        </p:txBody>
      </p:sp>
    </p:spTree>
    <p:extLst>
      <p:ext uri="{BB962C8B-B14F-4D97-AF65-F5344CB8AC3E}">
        <p14:creationId xmlns:p14="http://schemas.microsoft.com/office/powerpoint/2010/main" val="130799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7642EF1-605C-4F4E-9133-A04A9289A956}" type="slidenum">
              <a:rPr lang="en-US" smtClean="0"/>
              <a:pPr>
                <a:defRPr/>
              </a:pPr>
              <a:t>15</a:t>
            </a:fld>
            <a:endParaRPr lang="en-US" dirty="0"/>
          </a:p>
        </p:txBody>
      </p:sp>
    </p:spTree>
    <p:extLst>
      <p:ext uri="{BB962C8B-B14F-4D97-AF65-F5344CB8AC3E}">
        <p14:creationId xmlns:p14="http://schemas.microsoft.com/office/powerpoint/2010/main" val="190747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Palatino Linotype" panose="02040502050505030304" pitchFamily="18" charset="0"/>
                <a:hlinkClick r:id="rId3">
                  <a:extLst>
                    <a:ext uri="{A12FA001-AC4F-418D-AE19-62706E023703}">
                      <ahyp:hlinkClr xmlns:ahyp="http://schemas.microsoft.com/office/drawing/2018/hyperlinkcolor" val="tx"/>
                    </a:ext>
                  </a:extLst>
                </a:hlinkClick>
              </a:rPr>
              <a:t>“…a person may not use a firefighting substance that contains a PFAS substance in the state unless the use is permitted under (b) of this section or required by federal law…”</a:t>
            </a:r>
          </a:p>
          <a:p>
            <a:r>
              <a:rPr lang="en-US" sz="1200" dirty="0">
                <a:solidFill>
                  <a:srgbClr val="009999"/>
                </a:solidFill>
                <a:latin typeface="Palatino Linotype" panose="02040502050505030304" pitchFamily="18" charset="0"/>
                <a:hlinkClick r:id="rId3">
                  <a:extLst>
                    <a:ext uri="{A12FA001-AC4F-418D-AE19-62706E023703}">
                      <ahyp:hlinkClr xmlns:ahyp="http://schemas.microsoft.com/office/drawing/2018/hyperlinkcolor" val="tx"/>
                    </a:ext>
                  </a:extLst>
                </a:hlinkClick>
              </a:rPr>
              <a:t>https://www.akleg.gov/basis/Bill/Detail/33?Root=SB67</a:t>
            </a:r>
            <a:r>
              <a:rPr lang="en-US" sz="1200" dirty="0">
                <a:latin typeface="Palatino Linotype" panose="02040502050505030304" pitchFamily="18" charset="0"/>
              </a:rPr>
              <a:t> </a:t>
            </a:r>
          </a:p>
          <a:p>
            <a:r>
              <a:rPr lang="en-US" sz="1200" dirty="0">
                <a:latin typeface="Palatino Linotype" panose="02040502050505030304" pitchFamily="18" charset="0"/>
              </a:rPr>
              <a:t>SB 67 sponsors: Senators </a:t>
            </a:r>
            <a:r>
              <a:rPr lang="en-US" sz="1200" b="1" dirty="0" err="1">
                <a:latin typeface="Palatino Linotype" panose="02040502050505030304" pitchFamily="18" charset="0"/>
              </a:rPr>
              <a:t>Kiehl</a:t>
            </a:r>
            <a:r>
              <a:rPr lang="en-US" sz="1200" dirty="0">
                <a:latin typeface="Palatino Linotype" panose="02040502050505030304" pitchFamily="18" charset="0"/>
              </a:rPr>
              <a:t>, Gray-Jackson, Dunbar, </a:t>
            </a:r>
            <a:r>
              <a:rPr lang="en-US" sz="1200" dirty="0" err="1">
                <a:latin typeface="Palatino Linotype" panose="02040502050505030304" pitchFamily="18" charset="0"/>
              </a:rPr>
              <a:t>Giessel</a:t>
            </a:r>
            <a:r>
              <a:rPr lang="en-US" sz="1200" dirty="0">
                <a:latin typeface="Palatino Linotype" panose="02040502050505030304" pitchFamily="18" charset="0"/>
              </a:rPr>
              <a:t>, </a:t>
            </a:r>
            <a:r>
              <a:rPr lang="en-US" sz="1200" dirty="0" err="1">
                <a:latin typeface="Palatino Linotype" panose="02040502050505030304" pitchFamily="18" charset="0"/>
              </a:rPr>
              <a:t>Claman</a:t>
            </a:r>
            <a:r>
              <a:rPr lang="en-US" sz="1200" dirty="0">
                <a:latin typeface="Palatino Linotype" panose="02040502050505030304" pitchFamily="18" charset="0"/>
              </a:rPr>
              <a:t>, Kawasaki, Tobin, Stevens, Wielechowski</a:t>
            </a:r>
          </a:p>
          <a:p>
            <a:r>
              <a:rPr lang="en-US" sz="1200" dirty="0">
                <a:latin typeface="Palatino Linotype" panose="02040502050505030304" pitchFamily="18" charset="0"/>
              </a:rPr>
              <a:t>Passed the Senate unanimously on May 8, 2023</a:t>
            </a:r>
          </a:p>
          <a:p>
            <a:endParaRPr lang="en-US" sz="1200" dirty="0">
              <a:latin typeface="Palatino Linotype" panose="02040502050505030304" pitchFamily="18" charset="0"/>
            </a:endParaRPr>
          </a:p>
          <a:p>
            <a:r>
              <a:rPr lang="en-US" sz="1200" dirty="0">
                <a:solidFill>
                  <a:schemeClr val="tx1"/>
                </a:solidFill>
                <a:latin typeface="Palatino Linotype" panose="02040502050505030304" pitchFamily="18" charset="0"/>
                <a:hlinkClick r:id="rId3">
                  <a:extLst>
                    <a:ext uri="{A12FA001-AC4F-418D-AE19-62706E023703}">
                      <ahyp:hlinkClr xmlns:ahyp="http://schemas.microsoft.com/office/drawing/2018/hyperlinkcolor" val="tx"/>
                    </a:ext>
                  </a:extLst>
                </a:hlinkClick>
              </a:rPr>
              <a:t>“…a person may not use a firefighting substance that contains a PFAS substance in the state unless the use is permitted under (b) of this section or required by federal law…”</a:t>
            </a:r>
          </a:p>
          <a:p>
            <a:r>
              <a:rPr lang="en-US" sz="1200" dirty="0">
                <a:solidFill>
                  <a:schemeClr val="tx1"/>
                </a:solidFill>
                <a:latin typeface="Palatino Linotype" panose="02040502050505030304" pitchFamily="18" charset="0"/>
              </a:rPr>
              <a:t>Effective date: January 1, 2024</a:t>
            </a:r>
            <a:endParaRPr lang="en-US" sz="1200" dirty="0">
              <a:latin typeface="Palatino Linotype" panose="02040502050505030304" pitchFamily="18" charset="0"/>
            </a:endParaRPr>
          </a:p>
          <a:p>
            <a:r>
              <a:rPr lang="en-US" sz="1200" dirty="0">
                <a:latin typeface="Palatino Linotype" panose="02040502050505030304" pitchFamily="18" charset="0"/>
              </a:rPr>
              <a:t>HB 51, Short title: PFAS Use, Disposal; Refrigerants</a:t>
            </a:r>
          </a:p>
          <a:p>
            <a:r>
              <a:rPr lang="en-US" sz="1200" dirty="0">
                <a:latin typeface="Palatino Linotype" panose="02040502050505030304" pitchFamily="18" charset="0"/>
              </a:rPr>
              <a:t>Sponsors/Co-sponsors: Representatives Wright, Mears, </a:t>
            </a:r>
            <a:r>
              <a:rPr lang="en-US" sz="1200" dirty="0" err="1">
                <a:latin typeface="Palatino Linotype" panose="02040502050505030304" pitchFamily="18" charset="0"/>
              </a:rPr>
              <a:t>Ruffridge</a:t>
            </a:r>
            <a:r>
              <a:rPr lang="en-US" sz="1200" dirty="0">
                <a:latin typeface="Palatino Linotype" panose="02040502050505030304" pitchFamily="18" charset="0"/>
              </a:rPr>
              <a:t>, Schrage, Josephson, Galvin; Senators </a:t>
            </a:r>
            <a:r>
              <a:rPr lang="en-US" sz="1200" dirty="0" err="1">
                <a:latin typeface="Palatino Linotype" panose="02040502050505030304" pitchFamily="18" charset="0"/>
              </a:rPr>
              <a:t>Kiehl</a:t>
            </a:r>
            <a:r>
              <a:rPr lang="en-US" sz="1200" dirty="0">
                <a:latin typeface="Palatino Linotype" panose="02040502050505030304" pitchFamily="18" charset="0"/>
              </a:rPr>
              <a:t>, Tobin, Kawasaki, Wielechowski, Dunbar, Gray-Jackson, Olson, Bishop, </a:t>
            </a:r>
            <a:r>
              <a:rPr lang="en-US" sz="1200" dirty="0" err="1">
                <a:latin typeface="Palatino Linotype" panose="02040502050505030304" pitchFamily="18" charset="0"/>
              </a:rPr>
              <a:t>Claman</a:t>
            </a:r>
            <a:endParaRPr lang="en-US" sz="1200" dirty="0">
              <a:latin typeface="Palatino Linotype" panose="02040502050505030304" pitchFamily="18" charset="0"/>
            </a:endParaRPr>
          </a:p>
          <a:p>
            <a:r>
              <a:rPr lang="en-US" sz="1200" dirty="0">
                <a:latin typeface="Palatino Linotype" panose="02040502050505030304" pitchFamily="18" charset="0"/>
              </a:rPr>
              <a:t>Passed the House 38 to 2 (nays Carpenter and Eastman) on 5/17/23</a:t>
            </a:r>
          </a:p>
          <a:p>
            <a:r>
              <a:rPr lang="en-US" sz="1200" dirty="0">
                <a:latin typeface="Palatino Linotype" panose="02040502050505030304" pitchFamily="18" charset="0"/>
              </a:rPr>
              <a:t>Vetoed by Gov. Dunleavy on 8/26/23</a:t>
            </a:r>
          </a:p>
          <a:p>
            <a:endParaRPr lang="en-US" sz="1200" dirty="0">
              <a:latin typeface="Palatino Linotype" panose="02040502050505030304" pitchFamily="18" charset="0"/>
            </a:endParaRPr>
          </a:p>
          <a:p>
            <a:endParaRPr lang="en-US" dirty="0"/>
          </a:p>
        </p:txBody>
      </p:sp>
      <p:sp>
        <p:nvSpPr>
          <p:cNvPr id="4" name="Slide Number Placeholder 3"/>
          <p:cNvSpPr>
            <a:spLocks noGrp="1"/>
          </p:cNvSpPr>
          <p:nvPr>
            <p:ph type="sldNum" sz="quarter" idx="5"/>
          </p:nvPr>
        </p:nvSpPr>
        <p:spPr/>
        <p:txBody>
          <a:bodyPr/>
          <a:lstStyle/>
          <a:p>
            <a:fld id="{D2BB1405-E830-4183-BEA9-5AAB3AA29A19}" type="slidenum">
              <a:rPr lang="en-US" smtClean="0"/>
              <a:t>16</a:t>
            </a:fld>
            <a:endParaRPr lang="en-US"/>
          </a:p>
        </p:txBody>
      </p:sp>
    </p:spTree>
    <p:extLst>
      <p:ext uri="{BB962C8B-B14F-4D97-AF65-F5344CB8AC3E}">
        <p14:creationId xmlns:p14="http://schemas.microsoft.com/office/powerpoint/2010/main" val="32602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2173-C670-4D22-E950-4E72708BF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35E373-184D-A785-9C22-5FAF59BE05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9CEF18-632C-2089-BF0A-DE0F501F9187}"/>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F67BF444-CF76-5AD3-4AA5-CB7B7B852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95C2E-FB1F-21E2-F66C-B2DE53A61D72}"/>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85454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B7A4-78AD-9C5F-4614-44038B752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1D8C08-AC4C-1B45-B88C-3CE5211E81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AA706-785A-4A32-8E85-3FE66EF15A24}"/>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8A899CA8-6E9B-78EB-EA8F-92B23B608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27EE8-E6CE-8390-E1DE-62E64C5BC7F1}"/>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80078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DDDBB-2BBA-8AB1-1A06-332993A628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1A6D21-F3F4-19E2-2512-25E90986A0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1CBB3-B1E1-EA8B-3505-BB3EB1AC9787}"/>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D6666956-6D30-0F44-746B-E15A3C7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8A347-0F28-08E4-3522-9B010477FDB6}"/>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3190384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fld id="{9D9B9521-79F5-4C64-80B8-CCE62D1D24E6}" type="datetimeFigureOut">
              <a:rPr lang="en-US" smtClean="0"/>
              <a:pPr>
                <a:defRPr/>
              </a:pPr>
              <a:t>1/31/2024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369F782-1BEB-42AE-B810-AA6D913D0704}" type="slidenum">
              <a:rPr lang="en-US" smtClean="0"/>
              <a:pPr>
                <a:defRPr/>
              </a:pPr>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6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42FD-4921-3198-0112-6357A90C2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9BEF6-94B4-ADB8-B2FC-3C1C577746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C05C4-A262-02CB-FA6D-8C42DAD1DA59}"/>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43BFDEC4-BB30-712F-F7DA-7D4C4FEB0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FE953-0B80-6C18-41F7-D9465F2E1C20}"/>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426914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C1F5-3543-9CF8-1927-6A0D42E07B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03875B-CA58-98F8-A692-E65F0C957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71D0FC-2525-D234-0448-676E2798FE4E}"/>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00E0BD0E-0272-BAAB-CCEF-1670936EB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F6CD3-D390-CD01-735B-E8DA5CCFB2AE}"/>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167885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4730-5A92-72B2-65C6-29B47B153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499BB-BB24-61C9-C3D0-D9480CA460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56DEB7-A495-040A-5B6F-0099EA7D17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A2BAA-6C2A-FD46-8200-6F1B0D28104F}"/>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6" name="Footer Placeholder 5">
            <a:extLst>
              <a:ext uri="{FF2B5EF4-FFF2-40B4-BE49-F238E27FC236}">
                <a16:creationId xmlns:a16="http://schemas.microsoft.com/office/drawing/2014/main" id="{1788312A-C4C0-625E-26D0-969A96C18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93705-4339-AAE1-8DEC-2586A919FF6B}"/>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137675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C913-EFCF-DA22-EC89-1B9CD43808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84D158-31DB-0774-AB59-39F44BA91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0FC0AC-17D4-0730-50DC-FC2E439E14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2B4F7-E840-55BC-5386-8D1063566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66FDB-A357-E95F-0EFB-0759FF75E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DAF2-A78A-D581-D5A3-CF2A2F46E960}"/>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8" name="Footer Placeholder 7">
            <a:extLst>
              <a:ext uri="{FF2B5EF4-FFF2-40B4-BE49-F238E27FC236}">
                <a16:creationId xmlns:a16="http://schemas.microsoft.com/office/drawing/2014/main" id="{00DDF6EC-D44E-D85E-4EF3-40826D786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B5C3E-FC23-1A0E-BDB8-0B7695B0004C}"/>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198266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F61E-A80B-B1A1-EA0B-92C03E9FBD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F54DC-F53C-109C-40D1-DB645B1E1E8F}"/>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4" name="Footer Placeholder 3">
            <a:extLst>
              <a:ext uri="{FF2B5EF4-FFF2-40B4-BE49-F238E27FC236}">
                <a16:creationId xmlns:a16="http://schemas.microsoft.com/office/drawing/2014/main" id="{4F886051-E23C-3BF5-9F8D-E57BC5591E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9BB42F-8960-CBF2-EAF3-C4014B67301A}"/>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293378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F1AE6-1222-EA71-400A-81BFC275DFE5}"/>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3" name="Footer Placeholder 2">
            <a:extLst>
              <a:ext uri="{FF2B5EF4-FFF2-40B4-BE49-F238E27FC236}">
                <a16:creationId xmlns:a16="http://schemas.microsoft.com/office/drawing/2014/main" id="{5557557F-BBF9-BEAF-85EC-6C8BF22FFD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0143DA-515C-EC0C-5C98-BFF17B6B48C0}"/>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84482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73FC-AB4E-8F7E-E8D9-479F24C73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870EE4-F9D4-18F3-651A-65D74D2451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587C5-877A-96BA-2B61-DDEDBBC1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8AEB3-FE32-790E-6108-D43390FAF89B}"/>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6" name="Footer Placeholder 5">
            <a:extLst>
              <a:ext uri="{FF2B5EF4-FFF2-40B4-BE49-F238E27FC236}">
                <a16:creationId xmlns:a16="http://schemas.microsoft.com/office/drawing/2014/main" id="{FF9266D9-328E-273F-6BB7-6489118FB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E6AEBD-94EC-0CE5-266A-E0DFD2A05404}"/>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2032974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C56A-8B71-7AB3-D475-BE8A8F998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345FCD-235E-7522-0B85-F2F7DBD688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573240-0FA9-D570-430C-04B01E6CC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D9E78-79AC-D039-2003-A8E3AF1FBEC3}"/>
              </a:ext>
            </a:extLst>
          </p:cNvPr>
          <p:cNvSpPr>
            <a:spLocks noGrp="1"/>
          </p:cNvSpPr>
          <p:nvPr>
            <p:ph type="dt" sz="half" idx="10"/>
          </p:nvPr>
        </p:nvSpPr>
        <p:spPr/>
        <p:txBody>
          <a:bodyPr/>
          <a:lstStyle/>
          <a:p>
            <a:fld id="{7F33F1F9-3425-4A6B-ADC8-30C974A6E390}" type="datetimeFigureOut">
              <a:rPr lang="en-US" smtClean="0"/>
              <a:t>1/31/2024</a:t>
            </a:fld>
            <a:endParaRPr lang="en-US"/>
          </a:p>
        </p:txBody>
      </p:sp>
      <p:sp>
        <p:nvSpPr>
          <p:cNvPr id="6" name="Footer Placeholder 5">
            <a:extLst>
              <a:ext uri="{FF2B5EF4-FFF2-40B4-BE49-F238E27FC236}">
                <a16:creationId xmlns:a16="http://schemas.microsoft.com/office/drawing/2014/main" id="{D7FCB73D-B45F-4D9C-BFCF-485289E65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9C7FB-D02B-BA28-EF96-C89A9114B979}"/>
              </a:ext>
            </a:extLst>
          </p:cNvPr>
          <p:cNvSpPr>
            <a:spLocks noGrp="1"/>
          </p:cNvSpPr>
          <p:nvPr>
            <p:ph type="sldNum" sz="quarter" idx="12"/>
          </p:nvPr>
        </p:nvSpPr>
        <p:spPr/>
        <p:txBody>
          <a:bodyPr/>
          <a:lstStyle/>
          <a:p>
            <a:fld id="{A4F59572-B2CD-4860-A97E-9A8538870ED2}" type="slidenum">
              <a:rPr lang="en-US" smtClean="0"/>
              <a:t>‹#›</a:t>
            </a:fld>
            <a:endParaRPr lang="en-US"/>
          </a:p>
        </p:txBody>
      </p:sp>
    </p:spTree>
    <p:extLst>
      <p:ext uri="{BB962C8B-B14F-4D97-AF65-F5344CB8AC3E}">
        <p14:creationId xmlns:p14="http://schemas.microsoft.com/office/powerpoint/2010/main" val="314664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F64A5-C936-38D5-935A-7BFEF6F41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39431-1ADD-F191-AAF3-6A9F7A383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76059-B387-C1B5-369E-24BFDAFCC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F1F9-3425-4A6B-ADC8-30C974A6E390}" type="datetimeFigureOut">
              <a:rPr lang="en-US" smtClean="0"/>
              <a:t>1/31/2024</a:t>
            </a:fld>
            <a:endParaRPr lang="en-US"/>
          </a:p>
        </p:txBody>
      </p:sp>
      <p:sp>
        <p:nvSpPr>
          <p:cNvPr id="5" name="Footer Placeholder 4">
            <a:extLst>
              <a:ext uri="{FF2B5EF4-FFF2-40B4-BE49-F238E27FC236}">
                <a16:creationId xmlns:a16="http://schemas.microsoft.com/office/drawing/2014/main" id="{A496AA24-172E-0855-9CA2-521C53ABB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49BC4E-DBA4-5195-001C-10E174AAB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59572-B2CD-4860-A97E-9A8538870ED2}" type="slidenum">
              <a:rPr lang="en-US" smtClean="0"/>
              <a:t>‹#›</a:t>
            </a:fld>
            <a:endParaRPr lang="en-US"/>
          </a:p>
        </p:txBody>
      </p:sp>
    </p:spTree>
    <p:extLst>
      <p:ext uri="{BB962C8B-B14F-4D97-AF65-F5344CB8AC3E}">
        <p14:creationId xmlns:p14="http://schemas.microsoft.com/office/powerpoint/2010/main" val="38085159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pubmed.ncbi.nlm.nih.gov/3536750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nam11.safelinks.protection.outlook.com/?url=https%3A%2F%2Fwww.akleg.gov%2Fbasis%2FBill%2FDetail%2F33%3FRoot%3DHB%2520%252051%23%3A~%3Atext%3DTitle%2520%2522An%2520Act%2520relating%2520to%2Cproviding%2520for%2520an%2520effective%2520date.%2522&amp;data=05%7C02%7Csamarys%40akaction.org%7C38dd8afec315486acb2508dc189b7c6d%7C980eca9e92e542a08cdc5d19e918df69%7C0%7C0%7C638412304521004838%7CUnknown%7CTWFpbGZsb3d8eyJWIjoiMC4wLjAwMDAiLCJQIjoiV2luMzIiLCJBTiI6Ik1haWwiLCJXVCI6Mn0%3D%7C3000%7C%7C%7C&amp;sdata=qCTsOIlyjK68lDRkhlTSw20owJHhPdaeD%2BOG8jheYTY%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kaction.or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mailto:samarys@akactio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6025-2559-6612-0CA7-A275E3DD1CB3}"/>
              </a:ext>
            </a:extLst>
          </p:cNvPr>
          <p:cNvSpPr>
            <a:spLocks noGrp="1"/>
          </p:cNvSpPr>
          <p:nvPr>
            <p:ph type="ctrTitle"/>
          </p:nvPr>
        </p:nvSpPr>
        <p:spPr>
          <a:xfrm>
            <a:off x="1221692" y="1776639"/>
            <a:ext cx="9921947" cy="2310312"/>
          </a:xfrm>
        </p:spPr>
        <p:txBody>
          <a:bodyPr>
            <a:normAutofit fontScale="90000"/>
          </a:bodyPr>
          <a:lstStyle/>
          <a:p>
            <a:r>
              <a:rPr lang="en-US" sz="5200" b="1">
                <a:solidFill>
                  <a:schemeClr val="tx2"/>
                </a:solidFill>
              </a:rPr>
              <a:t>Environmental and Health Threats Associated with PFAS and Opportunities to Prevent Further Harm</a:t>
            </a:r>
            <a:endParaRPr lang="en-US" sz="5200" b="1" dirty="0">
              <a:solidFill>
                <a:schemeClr val="tx2"/>
              </a:solidFill>
            </a:endParaRPr>
          </a:p>
        </p:txBody>
      </p:sp>
      <p:sp>
        <p:nvSpPr>
          <p:cNvPr id="3" name="Subtitle 2">
            <a:extLst>
              <a:ext uri="{FF2B5EF4-FFF2-40B4-BE49-F238E27FC236}">
                <a16:creationId xmlns:a16="http://schemas.microsoft.com/office/drawing/2014/main" id="{0E0A7B2F-7F1C-33FB-4F26-46A2BEF4CC31}"/>
              </a:ext>
            </a:extLst>
          </p:cNvPr>
          <p:cNvSpPr>
            <a:spLocks noGrp="1"/>
          </p:cNvSpPr>
          <p:nvPr>
            <p:ph type="subTitle" idx="1"/>
          </p:nvPr>
        </p:nvSpPr>
        <p:spPr>
          <a:xfrm>
            <a:off x="2437445" y="4329883"/>
            <a:ext cx="7316803" cy="1740908"/>
          </a:xfrm>
        </p:spPr>
        <p:txBody>
          <a:bodyPr>
            <a:noAutofit/>
          </a:bodyPr>
          <a:lstStyle/>
          <a:p>
            <a:pPr>
              <a:lnSpc>
                <a:spcPct val="100000"/>
              </a:lnSpc>
            </a:pPr>
            <a:r>
              <a:rPr lang="en-US" sz="2000" dirty="0">
                <a:solidFill>
                  <a:schemeClr val="tx2"/>
                </a:solidFill>
              </a:rPr>
              <a:t>Dr. Samarys Seguinot-Medina (Sama) </a:t>
            </a:r>
          </a:p>
          <a:p>
            <a:pPr>
              <a:lnSpc>
                <a:spcPct val="100000"/>
              </a:lnSpc>
            </a:pPr>
            <a:r>
              <a:rPr lang="en-US" sz="2000" dirty="0">
                <a:solidFill>
                  <a:schemeClr val="tx2"/>
                </a:solidFill>
              </a:rPr>
              <a:t>Environmental Health Director</a:t>
            </a:r>
          </a:p>
          <a:p>
            <a:pPr>
              <a:lnSpc>
                <a:spcPct val="100000"/>
              </a:lnSpc>
            </a:pPr>
            <a:r>
              <a:rPr lang="en-US" sz="2000" dirty="0">
                <a:solidFill>
                  <a:schemeClr val="tx2"/>
                </a:solidFill>
              </a:rPr>
              <a:t>Alaska Community Action on Toxics (ACAT)</a:t>
            </a:r>
          </a:p>
          <a:p>
            <a:r>
              <a:rPr lang="en-US" sz="2000" dirty="0">
                <a:solidFill>
                  <a:schemeClr val="tx2"/>
                </a:solidFill>
              </a:rPr>
              <a:t>Presenting on behalf of Pamela K. Miller, Executive Director of ACAT</a:t>
            </a:r>
          </a:p>
          <a:p>
            <a:r>
              <a:rPr lang="en-US" sz="2000" dirty="0">
                <a:solidFill>
                  <a:schemeClr val="tx2"/>
                </a:solidFill>
              </a:rPr>
              <a:t>January 31</a:t>
            </a:r>
            <a:r>
              <a:rPr lang="en-US" sz="2000" baseline="30000" dirty="0">
                <a:solidFill>
                  <a:schemeClr val="tx2"/>
                </a:solidFill>
              </a:rPr>
              <a:t>st</a:t>
            </a:r>
            <a:r>
              <a:rPr lang="en-US" sz="2000" dirty="0">
                <a:solidFill>
                  <a:schemeClr val="tx2"/>
                </a:solidFill>
              </a:rPr>
              <a:t>, 2024</a:t>
            </a:r>
          </a:p>
          <a:p>
            <a:endParaRPr lang="en-US" sz="2000" dirty="0">
              <a:solidFill>
                <a:schemeClr val="tx2"/>
              </a:solidFill>
            </a:endParaRPr>
          </a:p>
        </p:txBody>
      </p:sp>
      <p:pic>
        <p:nvPicPr>
          <p:cNvPr id="5" name="Picture 4" descr="A blue logo with a deer and a whale jumping out of the water&#10;&#10;Description automatically generated">
            <a:extLst>
              <a:ext uri="{FF2B5EF4-FFF2-40B4-BE49-F238E27FC236}">
                <a16:creationId xmlns:a16="http://schemas.microsoft.com/office/drawing/2014/main" id="{9B8476B5-5369-4F85-6719-E1657B7FC4B2}"/>
              </a:ext>
            </a:extLst>
          </p:cNvPr>
          <p:cNvPicPr>
            <a:picLocks noChangeAspect="1"/>
          </p:cNvPicPr>
          <p:nvPr/>
        </p:nvPicPr>
        <p:blipFill rotWithShape="1">
          <a:blip r:embed="rId2">
            <a:extLst>
              <a:ext uri="{28A0092B-C50C-407E-A947-70E740481C1C}">
                <a14:useLocalDpi xmlns:a14="http://schemas.microsoft.com/office/drawing/2010/main" val="0"/>
              </a:ext>
            </a:extLst>
          </a:blip>
          <a:srcRect l="2198" t="18281" r="2734" b="17191"/>
          <a:stretch/>
        </p:blipFill>
        <p:spPr>
          <a:xfrm>
            <a:off x="3930616" y="496581"/>
            <a:ext cx="4330460" cy="1037127"/>
          </a:xfrm>
          <a:prstGeom prst="rect">
            <a:avLst/>
          </a:prstGeom>
        </p:spPr>
      </p:pic>
    </p:spTree>
    <p:extLst>
      <p:ext uri="{BB962C8B-B14F-4D97-AF65-F5344CB8AC3E}">
        <p14:creationId xmlns:p14="http://schemas.microsoft.com/office/powerpoint/2010/main" val="252529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162E-A8D7-4F3D-A80C-C160BEE9D96E}"/>
              </a:ext>
            </a:extLst>
          </p:cNvPr>
          <p:cNvSpPr>
            <a:spLocks noGrp="1"/>
          </p:cNvSpPr>
          <p:nvPr>
            <p:ph type="title"/>
          </p:nvPr>
        </p:nvSpPr>
        <p:spPr>
          <a:xfrm>
            <a:off x="943428" y="560614"/>
            <a:ext cx="5829300" cy="628650"/>
          </a:xfrm>
        </p:spPr>
        <p:txBody>
          <a:bodyPr>
            <a:noAutofit/>
          </a:bodyPr>
          <a:lstStyle/>
          <a:p>
            <a:r>
              <a:rPr lang="en-US" sz="4000" b="1" dirty="0">
                <a:solidFill>
                  <a:schemeClr val="tx2"/>
                </a:solidFill>
              </a:rPr>
              <a:t>PFAS in Alaska</a:t>
            </a:r>
          </a:p>
        </p:txBody>
      </p:sp>
      <p:sp>
        <p:nvSpPr>
          <p:cNvPr id="3" name="Content Placeholder 2">
            <a:extLst>
              <a:ext uri="{FF2B5EF4-FFF2-40B4-BE49-F238E27FC236}">
                <a16:creationId xmlns:a16="http://schemas.microsoft.com/office/drawing/2014/main" id="{9E865C23-E950-4839-B829-489B232A16AC}"/>
              </a:ext>
            </a:extLst>
          </p:cNvPr>
          <p:cNvSpPr>
            <a:spLocks noGrp="1"/>
          </p:cNvSpPr>
          <p:nvPr>
            <p:ph sz="quarter" idx="13"/>
          </p:nvPr>
        </p:nvSpPr>
        <p:spPr>
          <a:xfrm>
            <a:off x="1016000" y="1547678"/>
            <a:ext cx="3628571" cy="4649922"/>
          </a:xfrm>
        </p:spPr>
        <p:txBody>
          <a:bodyPr>
            <a:normAutofit fontScale="62500" lnSpcReduction="20000"/>
          </a:bodyPr>
          <a:lstStyle/>
          <a:p>
            <a:r>
              <a:rPr lang="en-US" sz="3200" dirty="0">
                <a:solidFill>
                  <a:schemeClr val="tx2"/>
                </a:solidFill>
                <a:ea typeface="Calibri" panose="020F0502020204030204" pitchFamily="34" charset="0"/>
                <a:cs typeface="Times New Roman" panose="02020603050405020304" pitchFamily="18" charset="0"/>
              </a:rPr>
              <a:t>In 2019, PFAS had been discovered at over 100 individual sites (mostly “AFFF source areas”) in nearly 30 locations.</a:t>
            </a:r>
          </a:p>
          <a:p>
            <a:r>
              <a:rPr lang="en-US" sz="3200" dirty="0">
                <a:solidFill>
                  <a:schemeClr val="tx2"/>
                </a:solidFill>
                <a:ea typeface="Calibri" panose="020F0502020204030204" pitchFamily="34" charset="0"/>
                <a:cs typeface="Times New Roman" panose="02020603050405020304" pitchFamily="18" charset="0"/>
              </a:rPr>
              <a:t>Currently, there are </a:t>
            </a:r>
            <a:r>
              <a:rPr lang="en-US" sz="3200" dirty="0">
                <a:solidFill>
                  <a:srgbClr val="0070C0"/>
                </a:solidFill>
                <a:ea typeface="Calibri" panose="020F0502020204030204" pitchFamily="34" charset="0"/>
                <a:cs typeface="Times New Roman" panose="02020603050405020304" pitchFamily="18" charset="0"/>
              </a:rPr>
              <a:t>469 sites </a:t>
            </a:r>
            <a:r>
              <a:rPr lang="en-US" sz="3200" dirty="0">
                <a:solidFill>
                  <a:schemeClr val="tx2"/>
                </a:solidFill>
                <a:ea typeface="Calibri" panose="020F0502020204030204" pitchFamily="34" charset="0"/>
                <a:cs typeface="Times New Roman" panose="02020603050405020304" pitchFamily="18" charset="0"/>
              </a:rPr>
              <a:t>in Alaska where PFAS contamination has been identified in soil and water according to the ADEC.</a:t>
            </a:r>
          </a:p>
          <a:p>
            <a:r>
              <a:rPr lang="en-US" sz="3200" dirty="0">
                <a:solidFill>
                  <a:schemeClr val="tx2"/>
                </a:solidFill>
                <a:ea typeface="Calibri" panose="020F0502020204030204" pitchFamily="34" charset="0"/>
                <a:cs typeface="Times New Roman" panose="02020603050405020304" pitchFamily="18" charset="0"/>
              </a:rPr>
              <a:t>Communities throughout Alaska have unsafe levels of PFAS in drinking water.</a:t>
            </a:r>
          </a:p>
          <a:p>
            <a:r>
              <a:rPr lang="en-US" sz="3200" dirty="0">
                <a:solidFill>
                  <a:schemeClr val="tx2"/>
                </a:solidFill>
                <a:ea typeface="Calibri" panose="020F0502020204030204" pitchFamily="34" charset="0"/>
                <a:cs typeface="Times New Roman" panose="02020603050405020304" pitchFamily="18" charset="0"/>
              </a:rPr>
              <a:t>Lakes closed to fishing include Kimberly, Bear, Moose, and Polaris Lakes; Bathing Beauty Pond, Piledriver Slough, Moose Creek.</a:t>
            </a:r>
          </a:p>
          <a:p>
            <a:endParaRPr lang="en-US" dirty="0"/>
          </a:p>
        </p:txBody>
      </p:sp>
      <p:pic>
        <p:nvPicPr>
          <p:cNvPr id="5" name="Picture 4">
            <a:extLst>
              <a:ext uri="{FF2B5EF4-FFF2-40B4-BE49-F238E27FC236}">
                <a16:creationId xmlns:a16="http://schemas.microsoft.com/office/drawing/2014/main" id="{77A81325-1761-3674-3BAF-842E141869D1}"/>
              </a:ext>
            </a:extLst>
          </p:cNvPr>
          <p:cNvPicPr>
            <a:picLocks noChangeAspect="1"/>
          </p:cNvPicPr>
          <p:nvPr/>
        </p:nvPicPr>
        <p:blipFill>
          <a:blip r:embed="rId3"/>
          <a:stretch>
            <a:fillRect/>
          </a:stretch>
        </p:blipFill>
        <p:spPr>
          <a:xfrm>
            <a:off x="4747261" y="1536791"/>
            <a:ext cx="5763578" cy="4322684"/>
          </a:xfrm>
          <a:prstGeom prst="rect">
            <a:avLst/>
          </a:prstGeom>
        </p:spPr>
      </p:pic>
    </p:spTree>
    <p:extLst>
      <p:ext uri="{BB962C8B-B14F-4D97-AF65-F5344CB8AC3E}">
        <p14:creationId xmlns:p14="http://schemas.microsoft.com/office/powerpoint/2010/main" val="2861327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CED825-B8EE-4F77-ABB0-3E1D7D7D09E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b="1" kern="1200" dirty="0">
                <a:solidFill>
                  <a:schemeClr val="tx2"/>
                </a:solidFill>
                <a:latin typeface="+mj-lt"/>
                <a:ea typeface="+mj-ea"/>
                <a:cs typeface="+mj-cs"/>
              </a:rPr>
              <a:t>PFAS in drinking water and serum of the people of a southeast Alaska community</a:t>
            </a:r>
          </a:p>
        </p:txBody>
      </p:sp>
      <p:sp>
        <p:nvSpPr>
          <p:cNvPr id="104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8777FC-CE0A-448A-B4EA-5AD228850975}"/>
              </a:ext>
            </a:extLst>
          </p:cNvPr>
          <p:cNvSpPr>
            <a:spLocks noGrp="1"/>
          </p:cNvSpPr>
          <p:nvPr>
            <p:ph sz="quarter" idx="13"/>
          </p:nvPr>
        </p:nvSpPr>
        <p:spPr>
          <a:xfrm>
            <a:off x="630935" y="2660904"/>
            <a:ext cx="5752931" cy="3547872"/>
          </a:xfrm>
        </p:spPr>
        <p:txBody>
          <a:bodyPr vert="horz" lIns="91440" tIns="45720" rIns="91440" bIns="45720" rtlCol="0" anchor="t">
            <a:noAutofit/>
          </a:bodyPr>
          <a:lstStyle/>
          <a:p>
            <a:r>
              <a:rPr lang="en-US" sz="1800" dirty="0">
                <a:solidFill>
                  <a:schemeClr val="tx2"/>
                </a:solidFill>
              </a:rPr>
              <a:t>Published in the scientific journal </a:t>
            </a:r>
            <a:r>
              <a:rPr lang="en-US" sz="1800" i="1" dirty="0">
                <a:solidFill>
                  <a:schemeClr val="tx2"/>
                </a:solidFill>
              </a:rPr>
              <a:t>Environmental Pollution</a:t>
            </a:r>
            <a:r>
              <a:rPr lang="en-US" sz="1800" dirty="0">
                <a:solidFill>
                  <a:schemeClr val="tx2"/>
                </a:solidFill>
              </a:rPr>
              <a:t>: </a:t>
            </a:r>
            <a:r>
              <a:rPr lang="en-US" sz="1800" dirty="0">
                <a:solidFill>
                  <a:schemeClr val="tx2"/>
                </a:solidFill>
                <a:hlinkClick r:id="rId3">
                  <a:extLst>
                    <a:ext uri="{A12FA001-AC4F-418D-AE19-62706E023703}">
                      <ahyp:hlinkClr xmlns:ahyp="http://schemas.microsoft.com/office/drawing/2018/hyperlinkcolor" val="tx"/>
                    </a:ext>
                  </a:extLst>
                </a:hlinkClick>
              </a:rPr>
              <a:t>https://pubmed.ncbi.nlm.nih.gov/35367506/</a:t>
            </a:r>
            <a:r>
              <a:rPr lang="en-US" sz="1800" dirty="0">
                <a:solidFill>
                  <a:schemeClr val="tx2"/>
                </a:solidFill>
              </a:rPr>
              <a:t> </a:t>
            </a:r>
          </a:p>
          <a:p>
            <a:r>
              <a:rPr lang="en-US" sz="1800" dirty="0">
                <a:solidFill>
                  <a:schemeClr val="tx2"/>
                </a:solidFill>
              </a:rPr>
              <a:t>Collaborative research of ACAT, Gustavus PFAS Action Coalition, and Indiana University</a:t>
            </a:r>
          </a:p>
          <a:p>
            <a:pPr marL="0" indent="0">
              <a:buNone/>
            </a:pPr>
            <a:r>
              <a:rPr lang="en-US" sz="1800" b="1" dirty="0">
                <a:solidFill>
                  <a:srgbClr val="0070C0"/>
                </a:solidFill>
              </a:rPr>
              <a:t>Key findings: </a:t>
            </a:r>
          </a:p>
          <a:p>
            <a:r>
              <a:rPr lang="en-US" sz="1800" dirty="0">
                <a:solidFill>
                  <a:schemeClr val="tx2"/>
                </a:solidFill>
              </a:rPr>
              <a:t>Our study found fourteen distinct PFAS in Gustavus water samples and seventeen different PFAS in serum. </a:t>
            </a:r>
          </a:p>
          <a:p>
            <a:r>
              <a:rPr lang="en-US" sz="1800" dirty="0" err="1">
                <a:solidFill>
                  <a:schemeClr val="tx2"/>
                </a:solidFill>
              </a:rPr>
              <a:t>Perfluorooctanesulfonic</a:t>
            </a:r>
            <a:r>
              <a:rPr lang="en-US" sz="1800" dirty="0">
                <a:solidFill>
                  <a:schemeClr val="tx2"/>
                </a:solidFill>
              </a:rPr>
              <a:t> acid (PFOS) and </a:t>
            </a:r>
            <a:r>
              <a:rPr lang="en-US" sz="1800" dirty="0" err="1">
                <a:solidFill>
                  <a:schemeClr val="tx2"/>
                </a:solidFill>
              </a:rPr>
              <a:t>perfluorohexanesulfonic</a:t>
            </a:r>
            <a:r>
              <a:rPr lang="en-US" sz="1800" dirty="0">
                <a:solidFill>
                  <a:schemeClr val="tx2"/>
                </a:solidFill>
              </a:rPr>
              <a:t> acid (</a:t>
            </a:r>
            <a:r>
              <a:rPr lang="en-US" sz="1800" dirty="0" err="1">
                <a:solidFill>
                  <a:schemeClr val="tx2"/>
                </a:solidFill>
              </a:rPr>
              <a:t>PFHxS</a:t>
            </a:r>
            <a:r>
              <a:rPr lang="en-US" sz="1800" dirty="0">
                <a:solidFill>
                  <a:schemeClr val="tx2"/>
                </a:solidFill>
              </a:rPr>
              <a:t>) were the most abundant PFAS in both water and serum samples. </a:t>
            </a:r>
          </a:p>
          <a:p>
            <a:r>
              <a:rPr lang="en-US" sz="1800" dirty="0">
                <a:solidFill>
                  <a:schemeClr val="tx2"/>
                </a:solidFill>
              </a:rPr>
              <a:t>We also found that contaminated drinking water from private wells contributes to the overall PFAS body burden in Gustavus residents.</a:t>
            </a:r>
          </a:p>
        </p:txBody>
      </p:sp>
      <p:pic>
        <p:nvPicPr>
          <p:cNvPr id="1026" name="Picture 2" descr="PFAS-in-drinking-water-and-serum-of-the-people-of-a-southeast-alaska-community--a-pilot-study">
            <a:extLst>
              <a:ext uri="{FF2B5EF4-FFF2-40B4-BE49-F238E27FC236}">
                <a16:creationId xmlns:a16="http://schemas.microsoft.com/office/drawing/2014/main" id="{815AEA48-3212-88B4-2593-23CA16710E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36842" y="640080"/>
            <a:ext cx="418338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63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49E2-D57E-6E12-64C7-48EFAFA6A952}"/>
              </a:ext>
            </a:extLst>
          </p:cNvPr>
          <p:cNvSpPr>
            <a:spLocks noGrp="1"/>
          </p:cNvSpPr>
          <p:nvPr>
            <p:ph type="title"/>
          </p:nvPr>
        </p:nvSpPr>
        <p:spPr/>
        <p:txBody>
          <a:bodyPr>
            <a:normAutofit fontScale="90000"/>
          </a:bodyPr>
          <a:lstStyle/>
          <a:p>
            <a:r>
              <a:rPr lang="en-US" b="1" dirty="0">
                <a:solidFill>
                  <a:schemeClr val="tx2"/>
                </a:solidFill>
              </a:rPr>
              <a:t>Alaska Community Water Quality Report:</a:t>
            </a:r>
            <a:br>
              <a:rPr lang="en-US" b="1" dirty="0">
                <a:solidFill>
                  <a:schemeClr val="tx2"/>
                </a:solidFill>
              </a:rPr>
            </a:br>
            <a:r>
              <a:rPr lang="en-US" b="1" dirty="0">
                <a:solidFill>
                  <a:schemeClr val="tx2"/>
                </a:solidFill>
              </a:rPr>
              <a:t>PFAS Contamination of Municipality of Anchorage and Fairbanks North Star Borough Waters</a:t>
            </a:r>
          </a:p>
        </p:txBody>
      </p:sp>
      <p:pic>
        <p:nvPicPr>
          <p:cNvPr id="4" name="Content Placeholder 4">
            <a:extLst>
              <a:ext uri="{FF2B5EF4-FFF2-40B4-BE49-F238E27FC236}">
                <a16:creationId xmlns:a16="http://schemas.microsoft.com/office/drawing/2014/main" id="{A2AA24C4-6DD1-FA3F-4EF1-FF66B0F8A450}"/>
              </a:ext>
            </a:extLst>
          </p:cNvPr>
          <p:cNvPicPr>
            <a:picLocks noGrp="1" noChangeAspect="1"/>
          </p:cNvPicPr>
          <p:nvPr>
            <p:ph idx="1"/>
          </p:nvPr>
        </p:nvPicPr>
        <p:blipFill rotWithShape="1">
          <a:blip r:embed="rId2"/>
          <a:srcRect l="28077" t="12137" r="31839" b="9449"/>
          <a:stretch/>
        </p:blipFill>
        <p:spPr>
          <a:xfrm>
            <a:off x="4172857" y="1942003"/>
            <a:ext cx="3562366" cy="4645901"/>
          </a:xfrm>
          <a:prstGeom prst="rect">
            <a:avLst/>
          </a:prstGeom>
        </p:spPr>
      </p:pic>
    </p:spTree>
    <p:extLst>
      <p:ext uri="{BB962C8B-B14F-4D97-AF65-F5344CB8AC3E}">
        <p14:creationId xmlns:p14="http://schemas.microsoft.com/office/powerpoint/2010/main" val="68040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BA1A-EB93-1A6F-DFEB-DC2E384CDD3D}"/>
              </a:ext>
            </a:extLst>
          </p:cNvPr>
          <p:cNvSpPr>
            <a:spLocks noGrp="1"/>
          </p:cNvSpPr>
          <p:nvPr>
            <p:ph type="title"/>
          </p:nvPr>
        </p:nvSpPr>
        <p:spPr/>
        <p:txBody>
          <a:bodyPr/>
          <a:lstStyle/>
          <a:p>
            <a:r>
              <a:rPr kumimoji="0" lang="en-US" sz="4000" b="1" i="0" u="none" strike="noStrike" kern="1200" cap="none" spc="0" normalizeH="0" baseline="0" noProof="0" dirty="0">
                <a:ln>
                  <a:noFill/>
                </a:ln>
                <a:solidFill>
                  <a:schemeClr val="tx2"/>
                </a:solidFill>
                <a:effectLst/>
                <a:uLnTx/>
                <a:uFillTx/>
                <a:latin typeface="Calibri Light" panose="020F0302020204030204"/>
                <a:ea typeface="+mj-ea"/>
                <a:cs typeface="+mj-cs"/>
              </a:rPr>
              <a:t>PFAS Contamination in Alaska </a:t>
            </a:r>
            <a:endParaRPr lang="en-US" b="1" dirty="0">
              <a:solidFill>
                <a:schemeClr val="tx2"/>
              </a:solidFill>
            </a:endParaRPr>
          </a:p>
        </p:txBody>
      </p:sp>
      <p:sp>
        <p:nvSpPr>
          <p:cNvPr id="3" name="Content Placeholder 2">
            <a:extLst>
              <a:ext uri="{FF2B5EF4-FFF2-40B4-BE49-F238E27FC236}">
                <a16:creationId xmlns:a16="http://schemas.microsoft.com/office/drawing/2014/main" id="{A5EDC07A-6CC1-8822-CC56-B630528BB64C}"/>
              </a:ext>
            </a:extLst>
          </p:cNvPr>
          <p:cNvSpPr>
            <a:spLocks noGrp="1"/>
          </p:cNvSpPr>
          <p:nvPr>
            <p:ph idx="1"/>
          </p:nvPr>
        </p:nvSpPr>
        <p:spPr/>
        <p:txBody>
          <a:bodyPr>
            <a:normAutofit fontScale="85000" lnSpcReduction="20000"/>
          </a:bodyPr>
          <a:lstStyle/>
          <a:p>
            <a:r>
              <a:rPr lang="en-US" b="0" i="0" dirty="0">
                <a:solidFill>
                  <a:schemeClr val="tx2"/>
                </a:solidFill>
                <a:effectLst/>
                <a:latin typeface="quicksand"/>
              </a:rPr>
              <a:t>Alaska Community Action on Toxics (ACAT) conducted independent water quality</a:t>
            </a:r>
            <a:br>
              <a:rPr lang="en-US" b="0" i="0" dirty="0">
                <a:solidFill>
                  <a:schemeClr val="tx2"/>
                </a:solidFill>
                <a:effectLst/>
                <a:latin typeface="quicksand"/>
              </a:rPr>
            </a:br>
            <a:r>
              <a:rPr lang="en-US" b="0" i="0" dirty="0">
                <a:solidFill>
                  <a:schemeClr val="tx2"/>
                </a:solidFill>
                <a:effectLst/>
                <a:latin typeface="quicksand"/>
              </a:rPr>
              <a:t>testing in 2022 that showed PFAS (per- and polyfluoroalkyl substances) contamination in Anchorage lakes as well as in Ship Creek. </a:t>
            </a:r>
            <a:r>
              <a:rPr lang="en-US" b="0" i="0" dirty="0">
                <a:solidFill>
                  <a:schemeClr val="accent1"/>
                </a:solidFill>
                <a:effectLst/>
                <a:latin typeface="quicksand"/>
              </a:rPr>
              <a:t>These results show contamination in lakes used for swimming and fishing. </a:t>
            </a:r>
          </a:p>
          <a:p>
            <a:pPr algn="l"/>
            <a:r>
              <a:rPr lang="en-US" b="0" i="0" dirty="0">
                <a:solidFill>
                  <a:schemeClr val="tx2"/>
                </a:solidFill>
                <a:effectLst/>
                <a:latin typeface="quicksand"/>
              </a:rPr>
              <a:t>The results also show contamination in Ship Creek downstream from Joint Base Elmendorf and Fort Richardson (JBER), an important urban ecosystem for fish, wildlife, as well as fishing. </a:t>
            </a:r>
          </a:p>
          <a:p>
            <a:pPr algn="l"/>
            <a:r>
              <a:rPr lang="en-US" b="0" i="0" dirty="0">
                <a:solidFill>
                  <a:schemeClr val="tx2"/>
                </a:solidFill>
                <a:effectLst/>
                <a:latin typeface="quicksand"/>
              </a:rPr>
              <a:t>The samples from 2021 and 2022 revealed the presence of toxic PFAS chemicals in all the water bodies we tested in both Anchorage and the Fairbanks North Star Borough.</a:t>
            </a:r>
          </a:p>
          <a:p>
            <a:pPr algn="l"/>
            <a:r>
              <a:rPr lang="en-US" b="0" i="0" dirty="0">
                <a:solidFill>
                  <a:schemeClr val="tx2"/>
                </a:solidFill>
                <a:effectLst/>
                <a:latin typeface="quicksand"/>
              </a:rPr>
              <a:t>These data emphasize the need for urgent action to protect public health as well as wildlife. </a:t>
            </a:r>
            <a:r>
              <a:rPr lang="en-US" i="0" dirty="0">
                <a:solidFill>
                  <a:schemeClr val="accent1"/>
                </a:solidFill>
                <a:effectLst/>
                <a:latin typeface="quicksand"/>
              </a:rPr>
              <a:t>The data concerning PFAS in our local lakes are of concern to environmental and public health</a:t>
            </a:r>
            <a:r>
              <a:rPr lang="en-US" b="1" i="0" dirty="0">
                <a:solidFill>
                  <a:schemeClr val="tx2"/>
                </a:solidFill>
                <a:effectLst/>
                <a:latin typeface="quicksand"/>
              </a:rPr>
              <a:t>. </a:t>
            </a:r>
          </a:p>
          <a:p>
            <a:pPr algn="l"/>
            <a:r>
              <a:rPr lang="en-US" b="1" i="0" dirty="0">
                <a:solidFill>
                  <a:schemeClr val="tx2"/>
                </a:solidFill>
                <a:effectLst/>
                <a:latin typeface="quicksand"/>
              </a:rPr>
              <a:t>The information is a public right-to-know issue.</a:t>
            </a:r>
          </a:p>
          <a:p>
            <a:endParaRPr lang="en-US" dirty="0"/>
          </a:p>
        </p:txBody>
      </p:sp>
    </p:spTree>
    <p:extLst>
      <p:ext uri="{BB962C8B-B14F-4D97-AF65-F5344CB8AC3E}">
        <p14:creationId xmlns:p14="http://schemas.microsoft.com/office/powerpoint/2010/main" val="284677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C55D-C3B0-BB6A-5C69-456E4F9E3D4F}"/>
              </a:ext>
            </a:extLst>
          </p:cNvPr>
          <p:cNvSpPr>
            <a:spLocks noGrp="1"/>
          </p:cNvSpPr>
          <p:nvPr>
            <p:ph type="title"/>
          </p:nvPr>
        </p:nvSpPr>
        <p:spPr/>
        <p:txBody>
          <a:bodyPr/>
          <a:lstStyle/>
          <a:p>
            <a:r>
              <a:rPr lang="en-US" b="1" dirty="0">
                <a:solidFill>
                  <a:schemeClr val="tx2"/>
                </a:solidFill>
              </a:rPr>
              <a:t>Results</a:t>
            </a:r>
          </a:p>
        </p:txBody>
      </p:sp>
      <p:sp>
        <p:nvSpPr>
          <p:cNvPr id="3" name="Content Placeholder 2">
            <a:extLst>
              <a:ext uri="{FF2B5EF4-FFF2-40B4-BE49-F238E27FC236}">
                <a16:creationId xmlns:a16="http://schemas.microsoft.com/office/drawing/2014/main" id="{66ABD733-F229-EA31-025E-C85D793CDB31}"/>
              </a:ext>
            </a:extLst>
          </p:cNvPr>
          <p:cNvSpPr>
            <a:spLocks noGrp="1"/>
          </p:cNvSpPr>
          <p:nvPr>
            <p:ph idx="1"/>
          </p:nvPr>
        </p:nvSpPr>
        <p:spPr/>
        <p:txBody>
          <a:bodyPr>
            <a:normAutofit fontScale="92500"/>
          </a:bodyPr>
          <a:lstStyle/>
          <a:p>
            <a:r>
              <a:rPr lang="en-US" dirty="0">
                <a:solidFill>
                  <a:schemeClr val="tx2"/>
                </a:solidFill>
              </a:rPr>
              <a:t>Our sampling analyses revealed PFAS levels in Anchorage lakes ranging from 10.2 parts per trillion (ppt) (</a:t>
            </a:r>
            <a:r>
              <a:rPr lang="en-US" dirty="0" err="1">
                <a:solidFill>
                  <a:schemeClr val="tx2"/>
                </a:solidFill>
              </a:rPr>
              <a:t>Sundi</a:t>
            </a:r>
            <a:r>
              <a:rPr lang="en-US" dirty="0">
                <a:solidFill>
                  <a:schemeClr val="tx2"/>
                </a:solidFill>
              </a:rPr>
              <a:t> Lake) to 952.2 ppt (Lake </a:t>
            </a:r>
            <a:r>
              <a:rPr lang="en-US" dirty="0" err="1">
                <a:solidFill>
                  <a:schemeClr val="tx2"/>
                </a:solidFill>
              </a:rPr>
              <a:t>Spenard</a:t>
            </a:r>
            <a:r>
              <a:rPr lang="en-US" dirty="0">
                <a:solidFill>
                  <a:schemeClr val="tx2"/>
                </a:solidFill>
              </a:rPr>
              <a:t>). </a:t>
            </a:r>
          </a:p>
          <a:p>
            <a:r>
              <a:rPr lang="en-US" dirty="0">
                <a:solidFill>
                  <a:schemeClr val="tx2"/>
                </a:solidFill>
              </a:rPr>
              <a:t>In the Fairbanks North Star Borough, levels ranged from 2.8 ppt (</a:t>
            </a:r>
            <a:r>
              <a:rPr lang="en-US" dirty="0" err="1">
                <a:solidFill>
                  <a:schemeClr val="tx2"/>
                </a:solidFill>
              </a:rPr>
              <a:t>Ballaine</a:t>
            </a:r>
            <a:r>
              <a:rPr lang="en-US" dirty="0">
                <a:solidFill>
                  <a:schemeClr val="tx2"/>
                </a:solidFill>
              </a:rPr>
              <a:t> Lake) to 179.4 ppt PFAS (Airport Lake).</a:t>
            </a:r>
          </a:p>
          <a:p>
            <a:r>
              <a:rPr lang="en-US" dirty="0">
                <a:solidFill>
                  <a:schemeClr val="tx2"/>
                </a:solidFill>
              </a:rPr>
              <a:t> Concentrations in Ship Creek ranged from 4.3 ppt to 32 ppt. Levels of PFAS in Anchorage lakes and Ship Creek are similar to those that triggered fish consumption advisories by the Alaska Department of Fish and Game for certain lakes in the Fairbanks North Star Borough.</a:t>
            </a:r>
          </a:p>
          <a:p>
            <a:r>
              <a:rPr lang="en-US" dirty="0">
                <a:solidFill>
                  <a:schemeClr val="tx2"/>
                </a:solidFill>
              </a:rPr>
              <a:t> Levels of PFAS in fish can be several orders of magnitude higher than in the ambient waters because many PFAS are strongly </a:t>
            </a:r>
            <a:r>
              <a:rPr lang="en-US" dirty="0" err="1">
                <a:solidFill>
                  <a:schemeClr val="tx2"/>
                </a:solidFill>
              </a:rPr>
              <a:t>bioaccumulative</a:t>
            </a:r>
            <a:r>
              <a:rPr lang="en-US" dirty="0">
                <a:solidFill>
                  <a:schemeClr val="tx2"/>
                </a:solidFill>
              </a:rPr>
              <a:t>. </a:t>
            </a:r>
          </a:p>
        </p:txBody>
      </p:sp>
    </p:spTree>
    <p:extLst>
      <p:ext uri="{BB962C8B-B14F-4D97-AF65-F5344CB8AC3E}">
        <p14:creationId xmlns:p14="http://schemas.microsoft.com/office/powerpoint/2010/main" val="185852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EE35-F2FA-F848-C8A8-157062D2BAA2}"/>
              </a:ext>
            </a:extLst>
          </p:cNvPr>
          <p:cNvSpPr>
            <a:spLocks noGrp="1"/>
          </p:cNvSpPr>
          <p:nvPr>
            <p:ph type="title"/>
          </p:nvPr>
        </p:nvSpPr>
        <p:spPr/>
        <p:txBody>
          <a:bodyPr>
            <a:normAutofit/>
          </a:bodyPr>
          <a:lstStyle/>
          <a:p>
            <a:r>
              <a:rPr lang="en-US" sz="4000" b="1" dirty="0">
                <a:solidFill>
                  <a:schemeClr val="tx2"/>
                </a:solidFill>
              </a:rPr>
              <a:t>PFAS in Anchorage Waters</a:t>
            </a:r>
          </a:p>
        </p:txBody>
      </p:sp>
      <p:pic>
        <p:nvPicPr>
          <p:cNvPr id="5" name="Content Placeholder 4">
            <a:extLst>
              <a:ext uri="{FF2B5EF4-FFF2-40B4-BE49-F238E27FC236}">
                <a16:creationId xmlns:a16="http://schemas.microsoft.com/office/drawing/2014/main" id="{7F020FCB-2BDA-0083-508B-C95706AD1BA4}"/>
              </a:ext>
            </a:extLst>
          </p:cNvPr>
          <p:cNvPicPr>
            <a:picLocks noGrp="1" noChangeAspect="1"/>
          </p:cNvPicPr>
          <p:nvPr>
            <p:ph sz="half" idx="1"/>
          </p:nvPr>
        </p:nvPicPr>
        <p:blipFill>
          <a:blip r:embed="rId3"/>
          <a:stretch>
            <a:fillRect/>
          </a:stretch>
        </p:blipFill>
        <p:spPr>
          <a:xfrm>
            <a:off x="1560406" y="1464205"/>
            <a:ext cx="8681721" cy="1979083"/>
          </a:xfrm>
          <a:prstGeom prst="rect">
            <a:avLst/>
          </a:prstGeom>
        </p:spPr>
      </p:pic>
      <p:sp>
        <p:nvSpPr>
          <p:cNvPr id="4" name="Content Placeholder 3">
            <a:extLst>
              <a:ext uri="{FF2B5EF4-FFF2-40B4-BE49-F238E27FC236}">
                <a16:creationId xmlns:a16="http://schemas.microsoft.com/office/drawing/2014/main" id="{811BEB43-F9FB-4C21-C3D0-6E6CE2171A5E}"/>
              </a:ext>
            </a:extLst>
          </p:cNvPr>
          <p:cNvSpPr>
            <a:spLocks noGrp="1"/>
          </p:cNvSpPr>
          <p:nvPr>
            <p:ph sz="half" idx="2"/>
          </p:nvPr>
        </p:nvSpPr>
        <p:spPr>
          <a:xfrm>
            <a:off x="1439333" y="3552978"/>
            <a:ext cx="9829799" cy="2207379"/>
          </a:xfrm>
        </p:spPr>
        <p:txBody>
          <a:bodyPr>
            <a:noAutofit/>
          </a:bodyPr>
          <a:lstStyle/>
          <a:p>
            <a:pPr marL="0" indent="0">
              <a:buNone/>
            </a:pPr>
            <a:r>
              <a:rPr lang="en-US" sz="1400" u="sng" dirty="0">
                <a:solidFill>
                  <a:schemeClr val="tx2"/>
                </a:solidFill>
              </a:rPr>
              <a:t>Methods</a:t>
            </a:r>
            <a:r>
              <a:rPr lang="en-US" sz="1400" dirty="0">
                <a:solidFill>
                  <a:schemeClr val="tx2"/>
                </a:solidFill>
              </a:rPr>
              <a:t>: Sample analyses were performed in the </a:t>
            </a:r>
            <a:r>
              <a:rPr lang="en-US" sz="1400" dirty="0" err="1">
                <a:solidFill>
                  <a:schemeClr val="tx2"/>
                </a:solidFill>
              </a:rPr>
              <a:t>Cyclopure</a:t>
            </a:r>
            <a:r>
              <a:rPr lang="en-US" sz="1400" dirty="0">
                <a:solidFill>
                  <a:schemeClr val="tx2"/>
                </a:solidFill>
              </a:rPr>
              <a:t> laboratory using LC-MS/MS. Measurements were quantified to 1-2 ppt for all PFAS compounds. The laboratory uses isotope dilution methods for the measurement of PFAS on LC-MS/MS, with validated extraction and recovery criteria for 55 PFAS analytes. The analysis of drinking water samples is validated to the requirements of EPA Methods 537 and 533. </a:t>
            </a:r>
          </a:p>
          <a:p>
            <a:pPr marL="0" indent="0">
              <a:buNone/>
            </a:pPr>
            <a:r>
              <a:rPr lang="en-US" sz="1400" b="1" u="sng" dirty="0">
                <a:solidFill>
                  <a:schemeClr val="tx2"/>
                </a:solidFill>
              </a:rPr>
              <a:t>EPA proposed maximum contaminant levels for drinking water (March 2023):</a:t>
            </a:r>
          </a:p>
          <a:p>
            <a:pPr marL="0" indent="0">
              <a:buNone/>
            </a:pPr>
            <a:r>
              <a:rPr lang="en-US" sz="1400" b="1" dirty="0">
                <a:solidFill>
                  <a:schemeClr val="tx2"/>
                </a:solidFill>
              </a:rPr>
              <a:t>PFOA                          		4 parts per trillion (ppt)</a:t>
            </a:r>
          </a:p>
          <a:p>
            <a:pPr marL="0" indent="0">
              <a:buNone/>
            </a:pPr>
            <a:r>
              <a:rPr lang="en-US" sz="1400" b="1" dirty="0">
                <a:solidFill>
                  <a:schemeClr val="tx2"/>
                </a:solidFill>
              </a:rPr>
              <a:t>PFOS                          		4 ppt</a:t>
            </a:r>
          </a:p>
          <a:p>
            <a:pPr marL="0" indent="0">
              <a:buNone/>
            </a:pPr>
            <a:r>
              <a:rPr lang="en-US" sz="1400" b="1" dirty="0">
                <a:solidFill>
                  <a:schemeClr val="tx2"/>
                </a:solidFill>
              </a:rPr>
              <a:t>PFNA			    Hazard index of 1.0</a:t>
            </a:r>
            <a:br>
              <a:rPr lang="en-US" sz="1400" b="1" dirty="0">
                <a:solidFill>
                  <a:schemeClr val="tx2"/>
                </a:solidFill>
              </a:rPr>
            </a:br>
            <a:r>
              <a:rPr lang="en-US" sz="1400" b="1" dirty="0">
                <a:solidFill>
                  <a:schemeClr val="tx2"/>
                </a:solidFill>
              </a:rPr>
              <a:t>PFHxS</a:t>
            </a:r>
          </a:p>
          <a:p>
            <a:pPr marL="0" indent="0">
              <a:buNone/>
            </a:pPr>
            <a:r>
              <a:rPr lang="en-US" sz="1400" b="1" dirty="0">
                <a:solidFill>
                  <a:schemeClr val="tx2"/>
                </a:solidFill>
              </a:rPr>
              <a:t>PFBS</a:t>
            </a:r>
          </a:p>
          <a:p>
            <a:pPr marL="0" indent="0">
              <a:buNone/>
            </a:pPr>
            <a:r>
              <a:rPr lang="en-US" sz="1400" b="1" dirty="0">
                <a:solidFill>
                  <a:schemeClr val="tx2"/>
                </a:solidFill>
              </a:rPr>
              <a:t>HFPO-DA (</a:t>
            </a:r>
            <a:r>
              <a:rPr lang="en-US" sz="1400" b="1" dirty="0" err="1">
                <a:solidFill>
                  <a:schemeClr val="tx2"/>
                </a:solidFill>
              </a:rPr>
              <a:t>GenX</a:t>
            </a:r>
            <a:r>
              <a:rPr lang="en-US" sz="1400" b="1" dirty="0">
                <a:solidFill>
                  <a:schemeClr val="tx2"/>
                </a:solidFill>
              </a:rPr>
              <a:t> chemicals)</a:t>
            </a:r>
          </a:p>
        </p:txBody>
      </p:sp>
    </p:spTree>
    <p:extLst>
      <p:ext uri="{BB962C8B-B14F-4D97-AF65-F5344CB8AC3E}">
        <p14:creationId xmlns:p14="http://schemas.microsoft.com/office/powerpoint/2010/main" val="247731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5BFB-8E57-D900-2DFE-B93798714B1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17BFE7C-A686-A694-62BE-404FF0F9A23A}"/>
              </a:ext>
            </a:extLst>
          </p:cNvPr>
          <p:cNvSpPr>
            <a:spLocks noGrp="1"/>
          </p:cNvSpPr>
          <p:nvPr>
            <p:ph idx="1"/>
          </p:nvPr>
        </p:nvSpPr>
        <p:spPr>
          <a:xfrm>
            <a:off x="5558971" y="1081314"/>
            <a:ext cx="5794829" cy="4913085"/>
          </a:xfrm>
        </p:spPr>
        <p:txBody>
          <a:bodyPr/>
          <a:lstStyle/>
          <a:p>
            <a:r>
              <a:rPr lang="en-US" sz="1800" dirty="0">
                <a:solidFill>
                  <a:schemeClr val="tx2"/>
                </a:solidFill>
                <a:effectLst/>
                <a:ea typeface="Calibri" panose="020F0502020204030204" pitchFamily="34" charset="0"/>
                <a:cs typeface="Calibri" panose="020F0502020204030204" pitchFamily="34" charset="0"/>
              </a:rPr>
              <a:t>The Alaska Legislature working in a bipartisan manner passed </a:t>
            </a:r>
            <a:r>
              <a:rPr lang="en-US" sz="1800" u="sng" dirty="0">
                <a:solidFill>
                  <a:schemeClr val="tx2"/>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House Bill 51</a:t>
            </a:r>
            <a:r>
              <a:rPr lang="en-US" sz="1800" u="sng" dirty="0">
                <a:solidFill>
                  <a:schemeClr val="tx2"/>
                </a:solidFill>
                <a:effectLst/>
                <a:ea typeface="Calibri" panose="020F0502020204030204" pitchFamily="34" charset="0"/>
                <a:cs typeface="Calibri" panose="020F0502020204030204" pitchFamily="34" charset="0"/>
              </a:rPr>
              <a:t> in May 2023</a:t>
            </a:r>
            <a:r>
              <a:rPr lang="en-US" sz="1800" dirty="0">
                <a:solidFill>
                  <a:schemeClr val="tx2"/>
                </a:solidFill>
                <a:effectLst/>
                <a:ea typeface="Calibri" panose="020F0502020204030204" pitchFamily="34" charset="0"/>
                <a:cs typeface="Calibri" panose="020F0502020204030204" pitchFamily="34" charset="0"/>
              </a:rPr>
              <a:t>, legislation that would have been a significant step toward preventing further water contamination from dangerous per- and polyfluoroalkyl (PFAS) chemicals across the state. </a:t>
            </a:r>
          </a:p>
          <a:p>
            <a:r>
              <a:rPr lang="en-US" sz="1800" dirty="0">
                <a:solidFill>
                  <a:schemeClr val="tx2"/>
                </a:solidFill>
                <a:effectLst/>
                <a:ea typeface="Calibri" panose="020F0502020204030204" pitchFamily="34" charset="0"/>
                <a:cs typeface="Calibri" panose="020F0502020204030204" pitchFamily="34" charset="0"/>
              </a:rPr>
              <a:t>58 of 60 members of the Alaska House and Senate worked across party lines to pass this bill, the governor’s veto pen brought progress on PFAS to an abrupt halt.</a:t>
            </a:r>
          </a:p>
          <a:p>
            <a:r>
              <a:rPr lang="en-US" sz="1800" dirty="0">
                <a:solidFill>
                  <a:schemeClr val="tx2"/>
                </a:solidFill>
                <a:effectLst/>
                <a:ea typeface="Calibri" panose="020F0502020204030204" pitchFamily="34" charset="0"/>
                <a:cs typeface="Calibri" panose="020F0502020204030204" pitchFamily="34" charset="0"/>
              </a:rPr>
              <a:t>We call on legislators to use their power to override the governor’s veto of HB 51 and to continue to work toward passing comprehensive legislation to address the PFAS problem in our state and to protect the health of all. </a:t>
            </a:r>
          </a:p>
          <a:p>
            <a:r>
              <a:rPr lang="en-US" sz="1800" dirty="0">
                <a:solidFill>
                  <a:schemeClr val="tx2"/>
                </a:solidFill>
                <a:effectLst/>
                <a:ea typeface="Calibri" panose="020F0502020204030204" pitchFamily="34" charset="0"/>
                <a:cs typeface="Calibri" panose="020F0502020204030204" pitchFamily="34" charset="0"/>
              </a:rPr>
              <a:t>We support the passage of Senate Bill 67 (unanimously passed by the Senate and transmitted to the House) and strongly advocate that SB 67 be further strengthened to include the following: </a:t>
            </a:r>
          </a:p>
          <a:p>
            <a:endParaRPr lang="en-US" dirty="0"/>
          </a:p>
        </p:txBody>
      </p:sp>
      <p:pic>
        <p:nvPicPr>
          <p:cNvPr id="5" name="Picture 4">
            <a:extLst>
              <a:ext uri="{FF2B5EF4-FFF2-40B4-BE49-F238E27FC236}">
                <a16:creationId xmlns:a16="http://schemas.microsoft.com/office/drawing/2014/main" id="{C34EC2D6-B020-F962-7507-EDBF41879491}"/>
              </a:ext>
            </a:extLst>
          </p:cNvPr>
          <p:cNvPicPr>
            <a:picLocks noChangeAspect="1"/>
          </p:cNvPicPr>
          <p:nvPr/>
        </p:nvPicPr>
        <p:blipFill rotWithShape="1">
          <a:blip r:embed="rId4"/>
          <a:srcRect l="21852" t="15767" r="23910" b="5324"/>
          <a:stretch/>
        </p:blipFill>
        <p:spPr>
          <a:xfrm rot="21013917">
            <a:off x="823130" y="2977453"/>
            <a:ext cx="3523103" cy="3417040"/>
          </a:xfrm>
          <a:prstGeom prst="rect">
            <a:avLst/>
          </a:prstGeom>
        </p:spPr>
      </p:pic>
      <p:pic>
        <p:nvPicPr>
          <p:cNvPr id="6" name="Picture 5">
            <a:extLst>
              <a:ext uri="{FF2B5EF4-FFF2-40B4-BE49-F238E27FC236}">
                <a16:creationId xmlns:a16="http://schemas.microsoft.com/office/drawing/2014/main" id="{2AD6E179-1D00-A3B2-B47F-2D56C7CE453C}"/>
              </a:ext>
            </a:extLst>
          </p:cNvPr>
          <p:cNvPicPr>
            <a:picLocks noChangeAspect="1"/>
          </p:cNvPicPr>
          <p:nvPr/>
        </p:nvPicPr>
        <p:blipFill>
          <a:blip r:embed="rId5"/>
          <a:stretch>
            <a:fillRect/>
          </a:stretch>
        </p:blipFill>
        <p:spPr>
          <a:xfrm>
            <a:off x="334434" y="481542"/>
            <a:ext cx="4836584" cy="2418292"/>
          </a:xfrm>
          <a:prstGeom prst="rect">
            <a:avLst/>
          </a:prstGeom>
        </p:spPr>
      </p:pic>
    </p:spTree>
    <p:extLst>
      <p:ext uri="{BB962C8B-B14F-4D97-AF65-F5344CB8AC3E}">
        <p14:creationId xmlns:p14="http://schemas.microsoft.com/office/powerpoint/2010/main" val="105267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E630-2E78-0B4A-4E4C-0648ADE19DD3}"/>
              </a:ext>
            </a:extLst>
          </p:cNvPr>
          <p:cNvSpPr>
            <a:spLocks noGrp="1"/>
          </p:cNvSpPr>
          <p:nvPr>
            <p:ph type="title"/>
          </p:nvPr>
        </p:nvSpPr>
        <p:spPr/>
        <p:txBody>
          <a:bodyPr>
            <a:noAutofit/>
          </a:bodyPr>
          <a:lstStyle/>
          <a:p>
            <a:r>
              <a:rPr lang="en-US" sz="2800" b="1" dirty="0">
                <a:solidFill>
                  <a:schemeClr val="tx2"/>
                </a:solidFill>
                <a:ea typeface="Calibri" panose="020F0502020204030204" pitchFamily="34" charset="0"/>
              </a:rPr>
              <a:t>We asked the Alaska State Legislature to enact legislation this session to protect our waters and public health, including provisions that:  </a:t>
            </a:r>
            <a:br>
              <a:rPr lang="en-US" sz="2800" b="1" dirty="0">
                <a:solidFill>
                  <a:schemeClr val="tx2"/>
                </a:solidFill>
                <a:ea typeface="Calibri" panose="020F0502020204030204" pitchFamily="34" charset="0"/>
              </a:rPr>
            </a:br>
            <a:endParaRPr lang="en-US" sz="2800" b="1" dirty="0">
              <a:solidFill>
                <a:schemeClr val="tx2"/>
              </a:solidFill>
            </a:endParaRPr>
          </a:p>
        </p:txBody>
      </p:sp>
      <p:sp>
        <p:nvSpPr>
          <p:cNvPr id="3" name="Content Placeholder 2">
            <a:extLst>
              <a:ext uri="{FF2B5EF4-FFF2-40B4-BE49-F238E27FC236}">
                <a16:creationId xmlns:a16="http://schemas.microsoft.com/office/drawing/2014/main" id="{B832C143-D2C8-9E4E-4085-4E6DD63E110C}"/>
              </a:ext>
            </a:extLst>
          </p:cNvPr>
          <p:cNvSpPr>
            <a:spLocks noGrp="1"/>
          </p:cNvSpPr>
          <p:nvPr>
            <p:ph idx="1"/>
          </p:nvPr>
        </p:nvSpPr>
        <p:spPr>
          <a:xfrm>
            <a:off x="838200" y="1368424"/>
            <a:ext cx="10515600" cy="4854575"/>
          </a:xfrm>
        </p:spPr>
        <p:txBody>
          <a:bodyPr>
            <a:normAutofit fontScale="25000" lnSpcReduction="20000"/>
          </a:bodyPr>
          <a:lstStyle/>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Create health protective, enforceable drinking water standards to reflect current science. </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Provisions to phase out PFAS in fire-fighting foam should be modeled after laws passed in WA, CO, and CA. No exemption should be allowed for the oil and gas industry, as safe and economical alternatives are available and in use. </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Provide safe drinking water sources for affected communities.</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Pass comprehensive legislation to phase out uses of PFAS including food packaging, textiles, cosmetics and other non-essential uses—model after states such as MN and ME.</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No incineration of PFAS wastes should be permitted. Incineration is a false solution, does not destroy PFAS, and results in air contamination and wider exposures to communities that are already overburdened with pollution sources. NY and IL have banned incineration.</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Include provisions for comprehensive monitoring of surface and groundwaters, fish, wildlife, an</a:t>
            </a:r>
            <a:r>
              <a:rPr lang="en-US" sz="6400" dirty="0">
                <a:solidFill>
                  <a:schemeClr val="tx2"/>
                </a:solidFill>
                <a:ea typeface="Times New Roman" panose="02020603050405020304" pitchFamily="18" charset="0"/>
              </a:rPr>
              <a:t>d </a:t>
            </a:r>
            <a:r>
              <a:rPr lang="en-US" sz="6400" dirty="0">
                <a:solidFill>
                  <a:schemeClr val="tx2"/>
                </a:solidFill>
                <a:effectLst/>
                <a:ea typeface="Times New Roman" panose="02020603050405020304" pitchFamily="18" charset="0"/>
              </a:rPr>
              <a:t>garden produce.</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Minnesota passed a bill in May 2023, “Amara’s Law,” that will ban the sale of non-essential uses of PFAS-containing products from 13 categories, including menstrual products, cookware, children’s goods, and firefighting foam.</a:t>
            </a:r>
          </a:p>
          <a:p>
            <a:pPr marL="0" indent="0">
              <a:lnSpc>
                <a:spcPct val="170000"/>
              </a:lnSpc>
              <a:spcBef>
                <a:spcPts val="0"/>
              </a:spcBef>
              <a:buNone/>
              <a:tabLst>
                <a:tab pos="457200" algn="l"/>
              </a:tabLst>
            </a:pPr>
            <a:r>
              <a:rPr lang="en-US" sz="6400" dirty="0">
                <a:solidFill>
                  <a:schemeClr val="tx2"/>
                </a:solidFill>
                <a:effectLst/>
                <a:ea typeface="Times New Roman" panose="02020603050405020304" pitchFamily="18" charset="0"/>
              </a:rPr>
              <a:t>•	Place financial responsibility on large industries that are directly or indirectly linked with PFAS pollution (e.g., PFAS manufacturers) to cover costs of clean up, assistance for communities and water utilities affected by PFAS contamination. </a:t>
            </a:r>
          </a:p>
          <a:p>
            <a:pPr marL="0" indent="0">
              <a:spcBef>
                <a:spcPts val="0"/>
              </a:spcBef>
              <a:buNone/>
              <a:tabLst>
                <a:tab pos="457200" algn="l"/>
              </a:tabLst>
            </a:pPr>
            <a:endParaRPr lang="en-US" sz="2800" dirty="0">
              <a:solidFill>
                <a:schemeClr val="tx2"/>
              </a:solidFill>
              <a:effectLst/>
              <a:ea typeface="Times New Roman" panose="02020603050405020304" pitchFamily="18" charset="0"/>
            </a:endParaRPr>
          </a:p>
          <a:p>
            <a:pPr marL="0" indent="0">
              <a:spcBef>
                <a:spcPts val="0"/>
              </a:spcBef>
              <a:buNone/>
              <a:tabLst>
                <a:tab pos="457200" algn="l"/>
              </a:tabLst>
            </a:pPr>
            <a:endParaRPr lang="en-US" dirty="0"/>
          </a:p>
        </p:txBody>
      </p:sp>
    </p:spTree>
    <p:extLst>
      <p:ext uri="{BB962C8B-B14F-4D97-AF65-F5344CB8AC3E}">
        <p14:creationId xmlns:p14="http://schemas.microsoft.com/office/powerpoint/2010/main" val="231977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49F2-CC1A-7364-883B-02171DC51FBC}"/>
              </a:ext>
            </a:extLst>
          </p:cNvPr>
          <p:cNvSpPr>
            <a:spLocks noGrp="1"/>
          </p:cNvSpPr>
          <p:nvPr>
            <p:ph type="title"/>
          </p:nvPr>
        </p:nvSpPr>
        <p:spPr/>
        <p:txBody>
          <a:bodyPr/>
          <a:lstStyle/>
          <a:p>
            <a:r>
              <a:rPr lang="en-US" b="1" dirty="0">
                <a:solidFill>
                  <a:schemeClr val="tx2"/>
                </a:solidFill>
              </a:rPr>
              <a:t>Statement</a:t>
            </a:r>
          </a:p>
        </p:txBody>
      </p:sp>
      <p:sp>
        <p:nvSpPr>
          <p:cNvPr id="3" name="Content Placeholder 2">
            <a:extLst>
              <a:ext uri="{FF2B5EF4-FFF2-40B4-BE49-F238E27FC236}">
                <a16:creationId xmlns:a16="http://schemas.microsoft.com/office/drawing/2014/main" id="{76ABF0B6-7931-AE10-D70D-8E28BC4D229D}"/>
              </a:ext>
            </a:extLst>
          </p:cNvPr>
          <p:cNvSpPr>
            <a:spLocks noGrp="1"/>
          </p:cNvSpPr>
          <p:nvPr>
            <p:ph idx="1"/>
          </p:nvPr>
        </p:nvSpPr>
        <p:spPr/>
        <p:txBody>
          <a:bodyPr/>
          <a:lstStyle/>
          <a:p>
            <a:pPr marL="0" indent="0">
              <a:buNone/>
            </a:pPr>
            <a:r>
              <a:rPr lang="en-US" dirty="0">
                <a:solidFill>
                  <a:schemeClr val="tx2"/>
                </a:solidFill>
              </a:rPr>
              <a:t>“Alaska is lagging behind other states that are leading the way in enacting legislation to protect the health of their residents and prevent further harm from exposure to PFAS,” said Pamela Miller, executive director of Alaska Community Action on Toxics. “The legislature has the authority and moral imperative to act now in addressing PFAS during this legislative session.” </a:t>
            </a:r>
          </a:p>
          <a:p>
            <a:endParaRPr lang="en-US" dirty="0"/>
          </a:p>
        </p:txBody>
      </p:sp>
    </p:spTree>
    <p:extLst>
      <p:ext uri="{BB962C8B-B14F-4D97-AF65-F5344CB8AC3E}">
        <p14:creationId xmlns:p14="http://schemas.microsoft.com/office/powerpoint/2010/main" val="3130308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iver with trees and grass&#10;&#10;Description automatically generated">
            <a:extLst>
              <a:ext uri="{FF2B5EF4-FFF2-40B4-BE49-F238E27FC236}">
                <a16:creationId xmlns:a16="http://schemas.microsoft.com/office/drawing/2014/main" id="{266585E2-289B-6A0F-6F0E-411D57724F14}"/>
              </a:ext>
            </a:extLst>
          </p:cNvPr>
          <p:cNvPicPr>
            <a:picLocks noChangeAspect="1"/>
          </p:cNvPicPr>
          <p:nvPr/>
        </p:nvPicPr>
        <p:blipFill rotWithShape="1">
          <a:blip r:embed="rId2">
            <a:extLst>
              <a:ext uri="{28A0092B-C50C-407E-A947-70E740481C1C}">
                <a14:useLocalDpi xmlns:a14="http://schemas.microsoft.com/office/drawing/2010/main" val="0"/>
              </a:ext>
            </a:extLst>
          </a:blip>
          <a:srcRect t="37503" b="8391"/>
          <a:stretch/>
        </p:blipFill>
        <p:spPr>
          <a:xfrm>
            <a:off x="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58546EE-9BEC-6009-22F2-A43EE73A48D7}"/>
              </a:ext>
            </a:extLst>
          </p:cNvPr>
          <p:cNvSpPr>
            <a:spLocks noGrp="1"/>
          </p:cNvSpPr>
          <p:nvPr>
            <p:ph idx="1"/>
          </p:nvPr>
        </p:nvSpPr>
        <p:spPr>
          <a:xfrm>
            <a:off x="1454322" y="4170467"/>
            <a:ext cx="9283336" cy="2452687"/>
          </a:xfrm>
        </p:spPr>
        <p:txBody>
          <a:bodyPr anchor="ctr">
            <a:normAutofit/>
          </a:bodyPr>
          <a:lstStyle/>
          <a:p>
            <a:pPr marL="0" indent="0">
              <a:buNone/>
            </a:pPr>
            <a:r>
              <a:rPr lang="en-US" sz="2400" dirty="0">
                <a:solidFill>
                  <a:schemeClr val="tx2"/>
                </a:solidFill>
              </a:rPr>
              <a:t>“</a:t>
            </a:r>
            <a:r>
              <a:rPr lang="en-US" sz="2400" i="1" dirty="0">
                <a:solidFill>
                  <a:schemeClr val="tx2"/>
                </a:solidFill>
              </a:rPr>
              <a:t>Our family loves to fish. We used to fish in </a:t>
            </a:r>
            <a:r>
              <a:rPr lang="en-US" sz="2400" b="1" i="1" dirty="0">
                <a:solidFill>
                  <a:schemeClr val="tx2"/>
                </a:solidFill>
              </a:rPr>
              <a:t>Piledriver Slough</a:t>
            </a:r>
            <a:r>
              <a:rPr lang="en-US" sz="2400" i="1" dirty="0">
                <a:solidFill>
                  <a:schemeClr val="tx2"/>
                </a:solidFill>
              </a:rPr>
              <a:t>, a beautiful stream near Fairbanks,” said Patrice Lee, a mother and teacher in Fairbanks. “We have such wonderful memories of fishing there throughout the summer. It is heartbreaking that we can no longer fish this stream and other lakes in our area because of the PFAS contamination. It is time for our legislators to enact legislation to address PFAS as an urgent public health issue.” </a:t>
            </a:r>
          </a:p>
          <a:p>
            <a:pPr marL="0" indent="0">
              <a:buNone/>
            </a:pPr>
            <a:endParaRPr lang="en-US" sz="1800" dirty="0"/>
          </a:p>
          <a:p>
            <a:endParaRPr lang="en-US" sz="1800" dirty="0"/>
          </a:p>
        </p:txBody>
      </p:sp>
    </p:spTree>
    <p:extLst>
      <p:ext uri="{BB962C8B-B14F-4D97-AF65-F5344CB8AC3E}">
        <p14:creationId xmlns:p14="http://schemas.microsoft.com/office/powerpoint/2010/main" val="76725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CB36-A047-B7ED-4378-D890F1D0AE02}"/>
              </a:ext>
            </a:extLst>
          </p:cNvPr>
          <p:cNvSpPr>
            <a:spLocks noGrp="1"/>
          </p:cNvSpPr>
          <p:nvPr>
            <p:ph type="title"/>
          </p:nvPr>
        </p:nvSpPr>
        <p:spPr/>
        <p:txBody>
          <a:bodyPr>
            <a:normAutofit/>
          </a:bodyPr>
          <a:lstStyle/>
          <a:p>
            <a:r>
              <a:rPr lang="en-US" sz="4000" b="1" dirty="0">
                <a:solidFill>
                  <a:schemeClr val="tx2"/>
                </a:solidFill>
              </a:rPr>
              <a:t>About PFAS</a:t>
            </a:r>
          </a:p>
        </p:txBody>
      </p:sp>
      <p:sp>
        <p:nvSpPr>
          <p:cNvPr id="3" name="Content Placeholder 2">
            <a:extLst>
              <a:ext uri="{FF2B5EF4-FFF2-40B4-BE49-F238E27FC236}">
                <a16:creationId xmlns:a16="http://schemas.microsoft.com/office/drawing/2014/main" id="{DABA3215-F32E-A971-AFCD-A5BF07EA1D4E}"/>
              </a:ext>
            </a:extLst>
          </p:cNvPr>
          <p:cNvSpPr>
            <a:spLocks noGrp="1"/>
          </p:cNvSpPr>
          <p:nvPr>
            <p:ph idx="1"/>
          </p:nvPr>
        </p:nvSpPr>
        <p:spPr/>
        <p:txBody>
          <a:bodyPr>
            <a:normAutofit fontScale="92500" lnSpcReduction="20000"/>
          </a:bodyPr>
          <a:lstStyle/>
          <a:p>
            <a:r>
              <a:rPr lang="en-US" dirty="0">
                <a:solidFill>
                  <a:schemeClr val="tx2"/>
                </a:solidFill>
              </a:rPr>
              <a:t>PFAS were developed beginning in the 1940s and today the class of chemicals includes more than 12,000 compounds. PFAS were developed for their useful commercial and industrial properties: they resist heat, oil and water. These same attributes make PFAS extremely resistant to environmental degradation, earning them the name “</a:t>
            </a:r>
            <a:r>
              <a:rPr lang="en-US" dirty="0">
                <a:solidFill>
                  <a:schemeClr val="accent1"/>
                </a:solidFill>
              </a:rPr>
              <a:t>forever chemicals</a:t>
            </a:r>
            <a:r>
              <a:rPr lang="en-US" dirty="0">
                <a:solidFill>
                  <a:schemeClr val="tx2"/>
                </a:solidFill>
              </a:rPr>
              <a:t>.” </a:t>
            </a:r>
          </a:p>
          <a:p>
            <a:r>
              <a:rPr lang="en-US" dirty="0">
                <a:solidFill>
                  <a:schemeClr val="accent1"/>
                </a:solidFill>
              </a:rPr>
              <a:t>PFAS bioaccumulate and are toxic.</a:t>
            </a:r>
            <a:r>
              <a:rPr lang="en-US" dirty="0">
                <a:solidFill>
                  <a:schemeClr val="tx2"/>
                </a:solidFill>
              </a:rPr>
              <a:t> PFAS are used in many consumer products, including nonstick cookware, food packaging, waterproof clothing and gear, stain-resistant furniture and carpeting, and personal care products. </a:t>
            </a:r>
          </a:p>
          <a:p>
            <a:r>
              <a:rPr lang="en-US" dirty="0">
                <a:solidFill>
                  <a:schemeClr val="tx2"/>
                </a:solidFill>
              </a:rPr>
              <a:t>PFAS are also found in a type of firefighting agent known as aqueous film forming foam (AFFF) used at airports, military installations, oil and gas facilities, fire training centers and other locations to extinguish petroleum and other flammable liquid (known as Class B) fires.</a:t>
            </a:r>
          </a:p>
        </p:txBody>
      </p:sp>
    </p:spTree>
    <p:extLst>
      <p:ext uri="{BB962C8B-B14F-4D97-AF65-F5344CB8AC3E}">
        <p14:creationId xmlns:p14="http://schemas.microsoft.com/office/powerpoint/2010/main" val="317641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A914-0018-8E86-CCC0-69B2FA9076CF}"/>
              </a:ext>
            </a:extLst>
          </p:cNvPr>
          <p:cNvSpPr>
            <a:spLocks noGrp="1"/>
          </p:cNvSpPr>
          <p:nvPr>
            <p:ph type="title"/>
          </p:nvPr>
        </p:nvSpPr>
        <p:spPr>
          <a:xfrm>
            <a:off x="895047" y="390525"/>
            <a:ext cx="2848429" cy="1325563"/>
          </a:xfrm>
        </p:spPr>
        <p:txBody>
          <a:bodyPr/>
          <a:lstStyle/>
          <a:p>
            <a:r>
              <a:rPr lang="en-US" b="1" dirty="0">
                <a:solidFill>
                  <a:schemeClr val="tx2"/>
                </a:solidFill>
              </a:rPr>
              <a:t>Resources</a:t>
            </a:r>
          </a:p>
        </p:txBody>
      </p:sp>
      <p:pic>
        <p:nvPicPr>
          <p:cNvPr id="5" name="Content Placeholder 4">
            <a:extLst>
              <a:ext uri="{FF2B5EF4-FFF2-40B4-BE49-F238E27FC236}">
                <a16:creationId xmlns:a16="http://schemas.microsoft.com/office/drawing/2014/main" id="{FCAB77C1-B9D9-CB82-4DA0-387FAF96F55B}"/>
              </a:ext>
            </a:extLst>
          </p:cNvPr>
          <p:cNvPicPr>
            <a:picLocks noGrp="1" noChangeAspect="1"/>
          </p:cNvPicPr>
          <p:nvPr>
            <p:ph idx="1"/>
          </p:nvPr>
        </p:nvPicPr>
        <p:blipFill rotWithShape="1">
          <a:blip r:embed="rId2"/>
          <a:srcRect l="27818" t="8245" r="27559" b="4001"/>
          <a:stretch/>
        </p:blipFill>
        <p:spPr>
          <a:xfrm>
            <a:off x="7202716" y="818329"/>
            <a:ext cx="3982573" cy="5221341"/>
          </a:xfrm>
        </p:spPr>
      </p:pic>
      <p:pic>
        <p:nvPicPr>
          <p:cNvPr id="7" name="Picture 6">
            <a:extLst>
              <a:ext uri="{FF2B5EF4-FFF2-40B4-BE49-F238E27FC236}">
                <a16:creationId xmlns:a16="http://schemas.microsoft.com/office/drawing/2014/main" id="{C6971471-446E-3B9D-FF68-D12BBCF46C73}"/>
              </a:ext>
            </a:extLst>
          </p:cNvPr>
          <p:cNvPicPr>
            <a:picLocks noChangeAspect="1"/>
          </p:cNvPicPr>
          <p:nvPr/>
        </p:nvPicPr>
        <p:blipFill rotWithShape="1">
          <a:blip r:embed="rId3"/>
          <a:srcRect l="14033" t="12839" r="17243" b="6420"/>
          <a:stretch/>
        </p:blipFill>
        <p:spPr>
          <a:xfrm>
            <a:off x="1761068" y="2272004"/>
            <a:ext cx="4810398" cy="3767666"/>
          </a:xfrm>
          <a:prstGeom prst="rect">
            <a:avLst/>
          </a:prstGeom>
        </p:spPr>
      </p:pic>
    </p:spTree>
    <p:extLst>
      <p:ext uri="{BB962C8B-B14F-4D97-AF65-F5344CB8AC3E}">
        <p14:creationId xmlns:p14="http://schemas.microsoft.com/office/powerpoint/2010/main" val="421484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7A10-C05B-D475-8384-26061EE30BEB}"/>
              </a:ext>
            </a:extLst>
          </p:cNvPr>
          <p:cNvSpPr>
            <a:spLocks noGrp="1"/>
          </p:cNvSpPr>
          <p:nvPr>
            <p:ph type="title"/>
          </p:nvPr>
        </p:nvSpPr>
        <p:spPr/>
        <p:txBody>
          <a:bodyPr/>
          <a:lstStyle/>
          <a:p>
            <a:r>
              <a:rPr lang="en-US" b="1" dirty="0">
                <a:solidFill>
                  <a:schemeClr val="tx2"/>
                </a:solidFill>
              </a:rPr>
              <a:t>Thank you!</a:t>
            </a:r>
          </a:p>
        </p:txBody>
      </p:sp>
      <p:pic>
        <p:nvPicPr>
          <p:cNvPr id="5" name="Content Placeholder 4">
            <a:extLst>
              <a:ext uri="{FF2B5EF4-FFF2-40B4-BE49-F238E27FC236}">
                <a16:creationId xmlns:a16="http://schemas.microsoft.com/office/drawing/2014/main" id="{EFC01A8B-25F2-838B-4692-9947AC24B5BA}"/>
              </a:ext>
            </a:extLst>
          </p:cNvPr>
          <p:cNvPicPr>
            <a:picLocks noGrp="1" noChangeAspect="1"/>
          </p:cNvPicPr>
          <p:nvPr>
            <p:ph idx="1"/>
          </p:nvPr>
        </p:nvPicPr>
        <p:blipFill rotWithShape="1">
          <a:blip r:embed="rId2"/>
          <a:srcRect l="100" t="12281" r="1567" b="33082"/>
          <a:stretch/>
        </p:blipFill>
        <p:spPr>
          <a:xfrm>
            <a:off x="2040532" y="1926771"/>
            <a:ext cx="8110936" cy="3004458"/>
          </a:xfrm>
        </p:spPr>
      </p:pic>
      <p:sp>
        <p:nvSpPr>
          <p:cNvPr id="6" name="TextBox 5">
            <a:extLst>
              <a:ext uri="{FF2B5EF4-FFF2-40B4-BE49-F238E27FC236}">
                <a16:creationId xmlns:a16="http://schemas.microsoft.com/office/drawing/2014/main" id="{38ABDB97-FB74-2886-7B61-91A633891316}"/>
              </a:ext>
            </a:extLst>
          </p:cNvPr>
          <p:cNvSpPr txBox="1"/>
          <p:nvPr/>
        </p:nvSpPr>
        <p:spPr>
          <a:xfrm>
            <a:off x="2098765" y="5167312"/>
            <a:ext cx="7994469" cy="646331"/>
          </a:xfrm>
          <a:prstGeom prst="rect">
            <a:avLst/>
          </a:prstGeom>
          <a:noFill/>
        </p:spPr>
        <p:txBody>
          <a:bodyPr wrap="square" rtlCol="0">
            <a:spAutoFit/>
          </a:bodyPr>
          <a:lstStyle/>
          <a:p>
            <a:pPr algn="ctr"/>
            <a:r>
              <a:rPr lang="en-US" dirty="0">
                <a:hlinkClick r:id="rId3"/>
              </a:rPr>
              <a:t>www.akaction.org</a:t>
            </a:r>
            <a:endParaRPr lang="en-US" dirty="0"/>
          </a:p>
          <a:p>
            <a:pPr algn="ctr"/>
            <a:r>
              <a:rPr lang="en-US" dirty="0">
                <a:hlinkClick r:id="rId4"/>
              </a:rPr>
              <a:t>samarys@akaction.org</a:t>
            </a:r>
            <a:r>
              <a:rPr lang="en-US" dirty="0"/>
              <a:t> </a:t>
            </a:r>
          </a:p>
        </p:txBody>
      </p:sp>
    </p:spTree>
    <p:extLst>
      <p:ext uri="{BB962C8B-B14F-4D97-AF65-F5344CB8AC3E}">
        <p14:creationId xmlns:p14="http://schemas.microsoft.com/office/powerpoint/2010/main" val="339185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93EF-BF30-E6A6-C218-FC91F30B6CF1}"/>
              </a:ext>
            </a:extLst>
          </p:cNvPr>
          <p:cNvSpPr>
            <a:spLocks noGrp="1"/>
          </p:cNvSpPr>
          <p:nvPr>
            <p:ph type="title"/>
          </p:nvPr>
        </p:nvSpPr>
        <p:spPr/>
        <p:txBody>
          <a:bodyPr>
            <a:normAutofit/>
          </a:bodyPr>
          <a:lstStyle/>
          <a:p>
            <a:r>
              <a:rPr lang="en-US" sz="4000" b="1" dirty="0">
                <a:solidFill>
                  <a:schemeClr val="tx2"/>
                </a:solidFill>
              </a:rPr>
              <a:t>In Alaska…</a:t>
            </a:r>
          </a:p>
        </p:txBody>
      </p:sp>
      <p:sp>
        <p:nvSpPr>
          <p:cNvPr id="3" name="Content Placeholder 2">
            <a:extLst>
              <a:ext uri="{FF2B5EF4-FFF2-40B4-BE49-F238E27FC236}">
                <a16:creationId xmlns:a16="http://schemas.microsoft.com/office/drawing/2014/main" id="{ACECF650-1F56-5ECD-E860-C5CD789943A2}"/>
              </a:ext>
            </a:extLst>
          </p:cNvPr>
          <p:cNvSpPr>
            <a:spLocks noGrp="1"/>
          </p:cNvSpPr>
          <p:nvPr>
            <p:ph idx="1"/>
          </p:nvPr>
        </p:nvSpPr>
        <p:spPr/>
        <p:txBody>
          <a:bodyPr/>
          <a:lstStyle/>
          <a:p>
            <a:r>
              <a:rPr lang="en-US" b="0" i="0" dirty="0">
                <a:solidFill>
                  <a:schemeClr val="tx2"/>
                </a:solidFill>
                <a:effectLst/>
              </a:rPr>
              <a:t>Unlike many other states with PFAS-related fish consumption advisories, Alaska lacks regulations and health guidelines for PFAS contamination. </a:t>
            </a:r>
          </a:p>
          <a:p>
            <a:r>
              <a:rPr lang="en-US" b="0" i="0" dirty="0">
                <a:solidFill>
                  <a:schemeClr val="tx2"/>
                </a:solidFill>
                <a:effectLst/>
              </a:rPr>
              <a:t>Several lakes in Alaska have fish consumption warnings due to PFAS contamination from firefighting foam. </a:t>
            </a:r>
          </a:p>
          <a:p>
            <a:r>
              <a:rPr lang="en-US" b="0" i="0" dirty="0">
                <a:solidFill>
                  <a:schemeClr val="tx2"/>
                </a:solidFill>
                <a:effectLst/>
              </a:rPr>
              <a:t>PFAS exposure is a significant issue in Alaska also due to atmospheric transport and ocean currents carrying pollutants from all over the planet to the Arctic.</a:t>
            </a:r>
            <a:endParaRPr lang="en-US" dirty="0">
              <a:solidFill>
                <a:schemeClr val="tx2"/>
              </a:solidFill>
            </a:endParaRPr>
          </a:p>
        </p:txBody>
      </p:sp>
    </p:spTree>
    <p:extLst>
      <p:ext uri="{BB962C8B-B14F-4D97-AF65-F5344CB8AC3E}">
        <p14:creationId xmlns:p14="http://schemas.microsoft.com/office/powerpoint/2010/main" val="176658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229" y="198277"/>
            <a:ext cx="9220200" cy="1399032"/>
          </a:xfrm>
        </p:spPr>
        <p:txBody>
          <a:bodyPr vert="horz" lIns="0" tIns="45720" rIns="0" bIns="45720" rtlCol="0" anchor="ctr">
            <a:normAutofit/>
          </a:bodyPr>
          <a:lstStyle/>
          <a:p>
            <a:r>
              <a:rPr lang="en-US" sz="4000" b="1" dirty="0">
                <a:solidFill>
                  <a:schemeClr val="tx2"/>
                </a:solidFill>
              </a:rPr>
              <a:t>Sources of Drinking Water Contamination</a:t>
            </a:r>
          </a:p>
        </p:txBody>
      </p:sp>
      <p:sp>
        <p:nvSpPr>
          <p:cNvPr id="3" name="Content Placeholder 2"/>
          <p:cNvSpPr>
            <a:spLocks noGrp="1"/>
          </p:cNvSpPr>
          <p:nvPr>
            <p:ph idx="1"/>
          </p:nvPr>
        </p:nvSpPr>
        <p:spPr>
          <a:xfrm>
            <a:off x="1618571" y="1447427"/>
            <a:ext cx="8229600" cy="4572000"/>
          </a:xfrm>
        </p:spPr>
        <p:txBody>
          <a:bodyPr/>
          <a:lstStyle/>
          <a:p>
            <a:r>
              <a:rPr lang="en-US" dirty="0">
                <a:solidFill>
                  <a:schemeClr val="tx2"/>
                </a:solidFill>
              </a:rPr>
              <a:t>AFFF (aqueous film-forming foam) for fuel fires</a:t>
            </a:r>
          </a:p>
          <a:p>
            <a:r>
              <a:rPr lang="en-US" dirty="0">
                <a:solidFill>
                  <a:schemeClr val="tx2"/>
                </a:solidFill>
              </a:rPr>
              <a:t>Production facilities</a:t>
            </a:r>
          </a:p>
          <a:p>
            <a:r>
              <a:rPr lang="en-US" dirty="0">
                <a:solidFill>
                  <a:schemeClr val="tx2"/>
                </a:solidFill>
              </a:rPr>
              <a:t>Waste disposal sites</a:t>
            </a:r>
          </a:p>
          <a:p>
            <a:r>
              <a:rPr lang="en-US" dirty="0">
                <a:solidFill>
                  <a:schemeClr val="tx2"/>
                </a:solidFill>
              </a:rPr>
              <a:t>Wastewater</a:t>
            </a:r>
          </a:p>
          <a:p>
            <a:r>
              <a:rPr lang="en-US" dirty="0">
                <a:solidFill>
                  <a:schemeClr val="tx2"/>
                </a:solidFill>
              </a:rPr>
              <a:t>Other industries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534" y="2204265"/>
            <a:ext cx="2381931" cy="157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534" y="4111171"/>
            <a:ext cx="2786032" cy="15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120" y="4111171"/>
            <a:ext cx="4450209" cy="166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72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718A-7214-4E25-9F58-30934FDC0A67}"/>
              </a:ext>
            </a:extLst>
          </p:cNvPr>
          <p:cNvSpPr>
            <a:spLocks noGrp="1"/>
          </p:cNvSpPr>
          <p:nvPr>
            <p:ph type="title"/>
          </p:nvPr>
        </p:nvSpPr>
        <p:spPr>
          <a:xfrm>
            <a:off x="1444171" y="327935"/>
            <a:ext cx="8229600" cy="1143000"/>
          </a:xfrm>
        </p:spPr>
        <p:txBody>
          <a:bodyPr>
            <a:normAutofit/>
          </a:bodyPr>
          <a:lstStyle/>
          <a:p>
            <a:r>
              <a:rPr lang="en-US" sz="4000" b="1" dirty="0">
                <a:solidFill>
                  <a:schemeClr val="tx2"/>
                </a:solidFill>
              </a:rPr>
              <a:t>How are we exposed to PFAS?</a:t>
            </a:r>
          </a:p>
        </p:txBody>
      </p:sp>
      <p:sp>
        <p:nvSpPr>
          <p:cNvPr id="3" name="Content Placeholder 2">
            <a:extLst>
              <a:ext uri="{FF2B5EF4-FFF2-40B4-BE49-F238E27FC236}">
                <a16:creationId xmlns:a16="http://schemas.microsoft.com/office/drawing/2014/main" id="{E99CDC5B-A4A6-4708-9F0A-CCDAC5D92471}"/>
              </a:ext>
            </a:extLst>
          </p:cNvPr>
          <p:cNvSpPr>
            <a:spLocks noGrp="1"/>
          </p:cNvSpPr>
          <p:nvPr>
            <p:ph sz="quarter" idx="13"/>
          </p:nvPr>
        </p:nvSpPr>
        <p:spPr>
          <a:xfrm>
            <a:off x="1328056" y="1470935"/>
            <a:ext cx="4557487" cy="4702629"/>
          </a:xfrm>
        </p:spPr>
        <p:txBody>
          <a:bodyPr>
            <a:noAutofit/>
          </a:bodyPr>
          <a:lstStyle/>
          <a:p>
            <a:r>
              <a:rPr lang="en-US" dirty="0">
                <a:solidFill>
                  <a:schemeClr val="tx2"/>
                </a:solidFill>
              </a:rPr>
              <a:t>Contaminated drinking water</a:t>
            </a:r>
          </a:p>
          <a:p>
            <a:r>
              <a:rPr lang="en-US" dirty="0">
                <a:solidFill>
                  <a:schemeClr val="tx2"/>
                </a:solidFill>
              </a:rPr>
              <a:t>Food</a:t>
            </a:r>
          </a:p>
          <a:p>
            <a:r>
              <a:rPr lang="en-US" dirty="0">
                <a:solidFill>
                  <a:schemeClr val="tx2"/>
                </a:solidFill>
              </a:rPr>
              <a:t>Direct contact with products</a:t>
            </a:r>
          </a:p>
          <a:p>
            <a:r>
              <a:rPr lang="en-US" dirty="0">
                <a:solidFill>
                  <a:schemeClr val="tx2"/>
                </a:solidFill>
              </a:rPr>
              <a:t>Household dust</a:t>
            </a:r>
          </a:p>
          <a:p>
            <a:r>
              <a:rPr lang="en-US" dirty="0">
                <a:solidFill>
                  <a:schemeClr val="tx2"/>
                </a:solidFill>
              </a:rPr>
              <a:t>Air</a:t>
            </a:r>
          </a:p>
          <a:p>
            <a:r>
              <a:rPr lang="en-US" kern="0" dirty="0">
                <a:solidFill>
                  <a:schemeClr val="tx2"/>
                </a:solidFill>
              </a:rPr>
              <a:t>Cord blood</a:t>
            </a:r>
          </a:p>
          <a:p>
            <a:r>
              <a:rPr lang="en-US" dirty="0">
                <a:solidFill>
                  <a:schemeClr val="tx2"/>
                </a:solidFill>
              </a:rPr>
              <a:t>Breast milk</a:t>
            </a:r>
          </a:p>
          <a:p>
            <a:r>
              <a:rPr lang="en-US" dirty="0">
                <a:solidFill>
                  <a:schemeClr val="tx2"/>
                </a:solidFill>
              </a:rPr>
              <a:t>Infant formula</a:t>
            </a:r>
          </a:p>
        </p:txBody>
      </p:sp>
      <p:pic>
        <p:nvPicPr>
          <p:cNvPr id="6146" name="Picture 2" descr="A review of the pathways of human exposure to poly- and perfluoroalkyl  substances (PFASs) and present understanding of health effects | Journal of  Exposure Science &amp; Environmental Epidemiology">
            <a:extLst>
              <a:ext uri="{FF2B5EF4-FFF2-40B4-BE49-F238E27FC236}">
                <a16:creationId xmlns:a16="http://schemas.microsoft.com/office/drawing/2014/main" id="{317D114F-1252-4748-A0B0-BB948CB7F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59" y="1987409"/>
            <a:ext cx="5341258" cy="325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4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28A9-2BB6-BB71-99A4-7C4FC90DC63D}"/>
              </a:ext>
            </a:extLst>
          </p:cNvPr>
          <p:cNvSpPr>
            <a:spLocks noGrp="1"/>
          </p:cNvSpPr>
          <p:nvPr>
            <p:ph type="title"/>
          </p:nvPr>
        </p:nvSpPr>
        <p:spPr/>
        <p:txBody>
          <a:bodyPr/>
          <a:lstStyle/>
          <a:p>
            <a:r>
              <a:rPr lang="en-US" b="1" dirty="0">
                <a:solidFill>
                  <a:schemeClr val="tx2"/>
                </a:solidFill>
              </a:rPr>
              <a:t>Health effects from PFAS exposure</a:t>
            </a:r>
          </a:p>
        </p:txBody>
      </p:sp>
      <p:sp>
        <p:nvSpPr>
          <p:cNvPr id="3" name="Content Placeholder 2">
            <a:extLst>
              <a:ext uri="{FF2B5EF4-FFF2-40B4-BE49-F238E27FC236}">
                <a16:creationId xmlns:a16="http://schemas.microsoft.com/office/drawing/2014/main" id="{4135EE81-DF9F-F996-DC8F-9ACA0FB14E87}"/>
              </a:ext>
            </a:extLst>
          </p:cNvPr>
          <p:cNvSpPr>
            <a:spLocks noGrp="1"/>
          </p:cNvSpPr>
          <p:nvPr>
            <p:ph idx="1"/>
          </p:nvPr>
        </p:nvSpPr>
        <p:spPr/>
        <p:txBody>
          <a:bodyPr/>
          <a:lstStyle/>
          <a:p>
            <a:pPr marL="0" indent="0">
              <a:buNone/>
            </a:pPr>
            <a:r>
              <a:rPr lang="en-US" dirty="0">
                <a:solidFill>
                  <a:schemeClr val="tx2"/>
                </a:solidFill>
              </a:rPr>
              <a:t>PFAS are associated with human health harms that include:</a:t>
            </a:r>
          </a:p>
          <a:p>
            <a:r>
              <a:rPr lang="en-US" dirty="0">
                <a:solidFill>
                  <a:schemeClr val="tx2"/>
                </a:solidFill>
              </a:rPr>
              <a:t>cancer</a:t>
            </a:r>
          </a:p>
          <a:p>
            <a:r>
              <a:rPr lang="en-US" dirty="0">
                <a:solidFill>
                  <a:schemeClr val="tx2"/>
                </a:solidFill>
              </a:rPr>
              <a:t>heart disease</a:t>
            </a:r>
          </a:p>
          <a:p>
            <a:r>
              <a:rPr lang="en-US" dirty="0">
                <a:solidFill>
                  <a:schemeClr val="tx2"/>
                </a:solidFill>
              </a:rPr>
              <a:t>birth defects</a:t>
            </a:r>
          </a:p>
          <a:p>
            <a:r>
              <a:rPr lang="en-US" dirty="0">
                <a:solidFill>
                  <a:schemeClr val="tx2"/>
                </a:solidFill>
              </a:rPr>
              <a:t>liver disease</a:t>
            </a:r>
          </a:p>
          <a:p>
            <a:r>
              <a:rPr lang="en-US" dirty="0">
                <a:solidFill>
                  <a:schemeClr val="tx2"/>
                </a:solidFill>
              </a:rPr>
              <a:t>decreased immunity</a:t>
            </a:r>
          </a:p>
          <a:p>
            <a:r>
              <a:rPr lang="en-US" dirty="0">
                <a:solidFill>
                  <a:schemeClr val="tx2"/>
                </a:solidFill>
              </a:rPr>
              <a:t>Rural and Indigenous communities, relying on freshwater fish as part of their traditional diet and culture, may be at higher risk from these serious health threats.</a:t>
            </a:r>
          </a:p>
        </p:txBody>
      </p:sp>
    </p:spTree>
    <p:extLst>
      <p:ext uri="{BB962C8B-B14F-4D97-AF65-F5344CB8AC3E}">
        <p14:creationId xmlns:p14="http://schemas.microsoft.com/office/powerpoint/2010/main" val="52668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C258DA6B-16DA-4071-9802-B2236417EDC3}"/>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2066113" y="265538"/>
            <a:ext cx="8059773" cy="6326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7F938B-874E-4D10-A2B8-3264DDE10A38}"/>
              </a:ext>
            </a:extLst>
          </p:cNvPr>
          <p:cNvSpPr txBox="1"/>
          <p:nvPr/>
        </p:nvSpPr>
        <p:spPr>
          <a:xfrm>
            <a:off x="2213198" y="5718545"/>
            <a:ext cx="2130202" cy="707886"/>
          </a:xfrm>
          <a:prstGeom prst="rect">
            <a:avLst/>
          </a:prstGeom>
          <a:noFill/>
        </p:spPr>
        <p:txBody>
          <a:bodyPr wrap="square">
            <a:spAutoFit/>
          </a:bodyPr>
          <a:lstStyle/>
          <a:p>
            <a:r>
              <a:rPr lang="en-US" sz="1000" dirty="0">
                <a:solidFill>
                  <a:srgbClr val="303030"/>
                </a:solidFill>
                <a:latin typeface="Palatino Linotype" panose="02040502050505030304" pitchFamily="18" charset="0"/>
              </a:rPr>
              <a:t>Fenton SE et al. 2021. PFAS Toxicity and Human Health Review. </a:t>
            </a:r>
            <a:r>
              <a:rPr lang="en-US" sz="1000" i="1" dirty="0">
                <a:solidFill>
                  <a:srgbClr val="303030"/>
                </a:solidFill>
                <a:latin typeface="Palatino Linotype" panose="02040502050505030304" pitchFamily="18" charset="0"/>
              </a:rPr>
              <a:t>Environ Toxicol Chem</a:t>
            </a:r>
            <a:r>
              <a:rPr lang="en-US" sz="1000" dirty="0">
                <a:solidFill>
                  <a:srgbClr val="303030"/>
                </a:solidFill>
                <a:latin typeface="Palatino Linotype" panose="02040502050505030304" pitchFamily="18" charset="0"/>
              </a:rPr>
              <a:t> 40(3):606-630. doi:10.1002/etc.4890</a:t>
            </a:r>
            <a:endParaRPr lang="en-US" sz="1000" dirty="0">
              <a:latin typeface="Palatino Linotype" panose="02040502050505030304" pitchFamily="18" charset="0"/>
            </a:endParaRPr>
          </a:p>
        </p:txBody>
      </p:sp>
    </p:spTree>
    <p:extLst>
      <p:ext uri="{BB962C8B-B14F-4D97-AF65-F5344CB8AC3E}">
        <p14:creationId xmlns:p14="http://schemas.microsoft.com/office/powerpoint/2010/main" val="449888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5BB9-AE01-8316-BE6F-797498382327}"/>
              </a:ext>
            </a:extLst>
          </p:cNvPr>
          <p:cNvSpPr>
            <a:spLocks noGrp="1"/>
          </p:cNvSpPr>
          <p:nvPr>
            <p:ph type="title"/>
          </p:nvPr>
        </p:nvSpPr>
        <p:spPr>
          <a:xfrm>
            <a:off x="630936" y="640080"/>
            <a:ext cx="4818888" cy="1481328"/>
          </a:xfrm>
        </p:spPr>
        <p:txBody>
          <a:bodyPr anchor="b">
            <a:normAutofit/>
          </a:bodyPr>
          <a:lstStyle/>
          <a:p>
            <a:r>
              <a:rPr lang="en-US" sz="5000" b="1" dirty="0">
                <a:solidFill>
                  <a:schemeClr val="tx2"/>
                </a:solidFill>
              </a:rPr>
              <a:t>Environmental Injustice</a:t>
            </a:r>
          </a:p>
        </p:txBody>
      </p:sp>
      <p:sp>
        <p:nvSpPr>
          <p:cNvPr id="3" name="Content Placeholder 2">
            <a:extLst>
              <a:ext uri="{FF2B5EF4-FFF2-40B4-BE49-F238E27FC236}">
                <a16:creationId xmlns:a16="http://schemas.microsoft.com/office/drawing/2014/main" id="{E5C88C37-FD13-CB6A-4BAC-A1C46EC89E66}"/>
              </a:ext>
            </a:extLst>
          </p:cNvPr>
          <p:cNvSpPr>
            <a:spLocks noGrp="1"/>
          </p:cNvSpPr>
          <p:nvPr>
            <p:ph idx="1"/>
          </p:nvPr>
        </p:nvSpPr>
        <p:spPr>
          <a:xfrm>
            <a:off x="630936" y="2660904"/>
            <a:ext cx="4818888" cy="3547872"/>
          </a:xfrm>
        </p:spPr>
        <p:txBody>
          <a:bodyPr anchor="t">
            <a:normAutofit/>
          </a:bodyPr>
          <a:lstStyle/>
          <a:p>
            <a:r>
              <a:rPr lang="en-US" sz="2400" b="0" i="0" dirty="0">
                <a:solidFill>
                  <a:schemeClr val="tx2"/>
                </a:solidFill>
                <a:effectLst/>
              </a:rPr>
              <a:t>PFAS contamination in freshwater fish, is an environmental justice issue for communities that depend on locally caught fish for sustenance and traditional cultural practices.</a:t>
            </a:r>
            <a:endParaRPr lang="en-US" sz="2400" dirty="0">
              <a:solidFill>
                <a:schemeClr val="tx2"/>
              </a:solidFill>
            </a:endParaRPr>
          </a:p>
        </p:txBody>
      </p:sp>
      <p:pic>
        <p:nvPicPr>
          <p:cNvPr id="5" name="Picture 4" descr="A sign on a pole&#10;&#10;Description automatically generated">
            <a:extLst>
              <a:ext uri="{FF2B5EF4-FFF2-40B4-BE49-F238E27FC236}">
                <a16:creationId xmlns:a16="http://schemas.microsoft.com/office/drawing/2014/main" id="{075CF4FF-9FFE-DFA8-DADA-2B260DE43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842" y="640080"/>
            <a:ext cx="4183380" cy="5577840"/>
          </a:xfrm>
          <a:prstGeom prst="rect">
            <a:avLst/>
          </a:prstGeom>
        </p:spPr>
      </p:pic>
    </p:spTree>
    <p:extLst>
      <p:ext uri="{BB962C8B-B14F-4D97-AF65-F5344CB8AC3E}">
        <p14:creationId xmlns:p14="http://schemas.microsoft.com/office/powerpoint/2010/main" val="266848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6808D-A29B-8BCC-D7DC-A48AA3E96554}"/>
              </a:ext>
            </a:extLst>
          </p:cNvPr>
          <p:cNvSpPr>
            <a:spLocks noGrp="1"/>
          </p:cNvSpPr>
          <p:nvPr>
            <p:ph type="title"/>
          </p:nvPr>
        </p:nvSpPr>
        <p:spPr>
          <a:xfrm>
            <a:off x="638002" y="464878"/>
            <a:ext cx="10915996" cy="1325563"/>
          </a:xfrm>
        </p:spPr>
        <p:txBody>
          <a:bodyPr>
            <a:noAutofit/>
          </a:bodyPr>
          <a:lstStyle/>
          <a:p>
            <a:r>
              <a:rPr lang="en-US" sz="3600" b="1" dirty="0">
                <a:solidFill>
                  <a:schemeClr val="tx2"/>
                </a:solidFill>
              </a:rPr>
              <a:t>Threats to Drinking Water and Public Health in Alaska – The Scope of the PFAS Problem, Consequences of Regulatory Inaction, and Recommendations</a:t>
            </a:r>
          </a:p>
        </p:txBody>
      </p:sp>
      <p:pic>
        <p:nvPicPr>
          <p:cNvPr id="4" name="Content Placeholder 3">
            <a:extLst>
              <a:ext uri="{FF2B5EF4-FFF2-40B4-BE49-F238E27FC236}">
                <a16:creationId xmlns:a16="http://schemas.microsoft.com/office/drawing/2014/main" id="{17D4DA4A-033D-4FEC-8211-C7D279A48240}"/>
              </a:ext>
            </a:extLst>
          </p:cNvPr>
          <p:cNvPicPr>
            <a:picLocks noGrp="1" noChangeAspect="1"/>
          </p:cNvPicPr>
          <p:nvPr>
            <p:ph idx="1"/>
          </p:nvPr>
        </p:nvPicPr>
        <p:blipFill>
          <a:blip r:embed="rId3"/>
          <a:stretch>
            <a:fillRect/>
          </a:stretch>
        </p:blipFill>
        <p:spPr>
          <a:xfrm>
            <a:off x="4093242" y="2141537"/>
            <a:ext cx="3357123" cy="4351338"/>
          </a:xfrm>
          <a:prstGeom prst="rect">
            <a:avLst/>
          </a:prstGeom>
        </p:spPr>
      </p:pic>
    </p:spTree>
    <p:extLst>
      <p:ext uri="{BB962C8B-B14F-4D97-AF65-F5344CB8AC3E}">
        <p14:creationId xmlns:p14="http://schemas.microsoft.com/office/powerpoint/2010/main" val="2483006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TotalTime>
  <Words>1929</Words>
  <Application>Microsoft Office PowerPoint</Application>
  <PresentationFormat>Widescreen</PresentationFormat>
  <Paragraphs>113</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Palatino Linotype</vt:lpstr>
      <vt:lpstr>quicksand</vt:lpstr>
      <vt:lpstr>Times New Roman</vt:lpstr>
      <vt:lpstr>Office Theme</vt:lpstr>
      <vt:lpstr>Environmental and Health Threats Associated with PFAS and Opportunities to Prevent Further Harm</vt:lpstr>
      <vt:lpstr>About PFAS</vt:lpstr>
      <vt:lpstr>In Alaska…</vt:lpstr>
      <vt:lpstr>Sources of Drinking Water Contamination</vt:lpstr>
      <vt:lpstr>How are we exposed to PFAS?</vt:lpstr>
      <vt:lpstr>Health effects from PFAS exposure</vt:lpstr>
      <vt:lpstr>PowerPoint Presentation</vt:lpstr>
      <vt:lpstr>Environmental Injustice</vt:lpstr>
      <vt:lpstr>Threats to Drinking Water and Public Health in Alaska – The Scope of the PFAS Problem, Consequences of Regulatory Inaction, and Recommendations</vt:lpstr>
      <vt:lpstr>PFAS in Alaska</vt:lpstr>
      <vt:lpstr>PFAS in drinking water and serum of the people of a southeast Alaska community</vt:lpstr>
      <vt:lpstr>Alaska Community Water Quality Report: PFAS Contamination of Municipality of Anchorage and Fairbanks North Star Borough Waters</vt:lpstr>
      <vt:lpstr>PFAS Contamination in Alaska </vt:lpstr>
      <vt:lpstr>Results</vt:lpstr>
      <vt:lpstr>PFAS in Anchorage Waters</vt:lpstr>
      <vt:lpstr>PowerPoint Presentation</vt:lpstr>
      <vt:lpstr>We asked the Alaska State Legislature to enact legislation this session to protect our waters and public health, including provisions that:   </vt:lpstr>
      <vt:lpstr>Statement</vt:lpstr>
      <vt:lpstr>PowerPoint Presentation</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PFAS in Locally Caught Fish: Threats to Health &amp; Environmental Justice in Alaska</dc:title>
  <dc:creator>Samarys Seguinot-Medina</dc:creator>
  <cp:lastModifiedBy>Samarys Seguinot-Medina</cp:lastModifiedBy>
  <cp:revision>1</cp:revision>
  <dcterms:created xsi:type="dcterms:W3CDTF">2024-01-31T01:17:32Z</dcterms:created>
  <dcterms:modified xsi:type="dcterms:W3CDTF">2024-01-31T17:43:38Z</dcterms:modified>
</cp:coreProperties>
</file>